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73" r:id="rId2"/>
    <p:sldId id="263" r:id="rId3"/>
    <p:sldId id="262" r:id="rId4"/>
    <p:sldId id="261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2192000" cy="6858000"/>
  <p:notesSz cx="6797675" cy="9926638"/>
  <p:embeddedFontLst>
    <p:embeddedFont>
      <p:font typeface="Lato Light" panose="020F0502020204030203" pitchFamily="34" charset="0"/>
      <p:regular r:id="rId15"/>
    </p:embeddedFont>
    <p:embeddedFont>
      <p:font typeface="LINE Seed Sans TH App" panose="020B0604020202020204" charset="-34"/>
      <p:regular r:id="rId16"/>
      <p:bold r:id="rId17"/>
    </p:embeddedFont>
    <p:embeddedFont>
      <p:font typeface="Open Sans Light" panose="020B0306030504020204" pitchFamily="34" charset="0"/>
      <p:regular r:id="rId18"/>
    </p:embeddedFont>
    <p:embeddedFont>
      <p:font typeface="Poppins" panose="00000500000000000000" pitchFamily="2" charset="0"/>
      <p:regular r:id="rId19"/>
    </p:embeddedFont>
  </p:embeddedFontLst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F8B"/>
    <a:srgbClr val="01476A"/>
    <a:srgbClr val="3A8F98"/>
    <a:srgbClr val="01506F"/>
    <a:srgbClr val="025D2D"/>
    <a:srgbClr val="58B6C0"/>
    <a:srgbClr val="B5CDD3"/>
    <a:srgbClr val="CAD1D2"/>
    <a:srgbClr val="B1C6D7"/>
    <a:srgbClr val="2A3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97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3D237E8-FB22-4ACE-B02B-C75F6DF15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E9F1F02F-4DD4-4EC4-B053-7FEB114D6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8ACDBDD-FF3C-4701-8B76-62B973CB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E4FAFF4-4360-473B-B3F5-3FA09D96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54E3C93-FB25-4C80-8ABB-982703C64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179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E37076-BA0C-460A-B6DE-CBAA78274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250D374-B990-4B97-AAB6-A9CD7A01D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257B057-9E0B-4AFF-8D1C-80004D874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06DDB12-C112-4BAA-BDC9-E2509F8AF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EA119BE-4412-45E9-A7DE-BAE15AA40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620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8F4B7909-2C1B-41B4-ABE5-29B37B28E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9D7B80A-4BEF-467E-BAE3-5C71985CB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2F0CF64-C29E-4D04-809E-1DEF93D05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9D3B3BD-1640-4991-A997-2231F8C28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D85EFE7-7649-4FCD-9979-05F7F83E0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489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6B1FDAD-311A-4A72-BE54-41CA80EEF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7472FD3-43EA-4779-9C2E-B920B0E78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97B15C5-BAD4-4C63-8455-CCE05FE9B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D23927F-AD19-4D39-9D47-7C710F98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A9B1B1E-ADD0-42D0-BA6A-343075F0A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049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39A2083-F2A1-4251-BC7B-12A7D5D03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FF61E1D-EEB6-45E6-8412-A406F31C6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4B2DBB5-9A1E-4760-AEFB-1ACDB93DA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2C3AF78-2EDD-4908-B8E2-F714036FC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F4E8A42-189E-45D7-B9EC-6CC524DE3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900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A26F74-E7CF-42D9-BD75-A0FC4253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D12297C-556C-4C78-ABBE-2DC0473B4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A925F014-DC85-4AEA-AF7A-30BE23FC9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9D92A47-7040-4F7D-B774-994BD4007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A68DBA0-4E46-4EA0-9835-FAD2B8E9A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90C3121-6E31-495A-B0C5-272BCB3E9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551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9AF0D1-9F15-42F9-B037-260CA0CC7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D395DD3-4EB7-4C13-A22B-8CFEC6FE1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4D52C1E-F2E5-4DE8-8332-9B653B2FA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609B84E9-9A4E-49FF-A17F-8DF66CF2AF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5FC65009-77CA-44FF-9063-81D15C8B9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56B0F27C-E48C-4DEB-9843-4F2BBDB8E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C1E8618E-DAA7-49A5-864F-529F2CBB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713594A9-CE09-4627-8A79-4EB0364D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054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4DE3301-8E7C-4A72-92C5-965803FF8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1948055F-0DAD-4095-B9B2-D40D6271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7BAB7B43-75C7-45D4-B4FE-B58492C9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E1378F32-5AC2-4732-A6AD-815C63905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328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DF92EC56-F12C-4482-BF47-3AA07E58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B314D618-9A23-4949-88DF-167F4CEB4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3E1C81F1-EFE8-4BF4-9BFD-C19079E49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584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5A3F6D1-5068-46F6-B1F5-C6BC344E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78F06AE-9C21-4440-894F-33353553A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9089FF4-3953-4DCC-B998-A1F00D163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30B45C6-5F26-4F81-B673-A871E1EE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8B4907C-E0CB-47D1-AFA2-F71B5652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027E9F7-627F-4FAD-A569-EB8D7CD3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562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8A6CE02-91E9-41D8-8635-56C147C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2908FDD6-126A-4483-AD25-C9F08F3FB6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275FF8BD-245E-4BA6-AACE-82BD559DD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2FAA2EE-2E93-407D-9BCD-924E1ABB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91C6EE8-0C1B-438D-A0C4-B198F603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E192EB9-2C52-49F3-8C72-CBE9CD7A6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620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9A290230-AEEF-4E83-BE92-F5F46FB9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C03007C-9CB4-4B94-A0AF-230D18F54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003C657-668B-4D38-879C-D46513A88D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31680-8974-4D43-9142-567559AE98B9}" type="datetimeFigureOut">
              <a:rPr lang="th-TH" smtClean="0"/>
              <a:t>03/12/67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F33C5B0-EA3A-402E-A807-39CA7702B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AB31587-B8E3-4102-8D3D-9CDB0DCD3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C611-0489-452F-BE77-72F9189FCD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246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B658FB35-A2A0-440A-B169-04025FAF7F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76F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รูปแบบอิสระ: รูปร่าง 9">
            <a:extLst>
              <a:ext uri="{FF2B5EF4-FFF2-40B4-BE49-F238E27FC236}">
                <a16:creationId xmlns:a16="http://schemas.microsoft.com/office/drawing/2014/main" id="{AB22A6B3-3C35-463D-BEA9-3E6421ACAC38}"/>
              </a:ext>
            </a:extLst>
          </p:cNvPr>
          <p:cNvSpPr/>
          <p:nvPr/>
        </p:nvSpPr>
        <p:spPr>
          <a:xfrm>
            <a:off x="471052" y="512618"/>
            <a:ext cx="11125202" cy="5832764"/>
          </a:xfrm>
          <a:custGeom>
            <a:avLst/>
            <a:gdLst>
              <a:gd name="connsiteX0" fmla="*/ 2 w 11125202"/>
              <a:gd name="connsiteY0" fmla="*/ 0 h 5832764"/>
              <a:gd name="connsiteX1" fmla="*/ 2 w 11125202"/>
              <a:gd name="connsiteY1" fmla="*/ 0 h 5832764"/>
              <a:gd name="connsiteX2" fmla="*/ 637311 w 11125202"/>
              <a:gd name="connsiteY2" fmla="*/ 0 h 5832764"/>
              <a:gd name="connsiteX3" fmla="*/ 11083638 w 11125202"/>
              <a:gd name="connsiteY3" fmla="*/ 0 h 5832764"/>
              <a:gd name="connsiteX4" fmla="*/ 11083638 w 11125202"/>
              <a:gd name="connsiteY4" fmla="*/ 63103 h 5832764"/>
              <a:gd name="connsiteX5" fmla="*/ 11125202 w 11125202"/>
              <a:gd name="connsiteY5" fmla="*/ 63103 h 5832764"/>
              <a:gd name="connsiteX6" fmla="*/ 11125202 w 11125202"/>
              <a:gd name="connsiteY6" fmla="*/ 1683968 h 5832764"/>
              <a:gd name="connsiteX7" fmla="*/ 7426038 w 11125202"/>
              <a:gd name="connsiteY7" fmla="*/ 1683968 h 5832764"/>
              <a:gd name="connsiteX8" fmla="*/ 7426038 w 11125202"/>
              <a:gd name="connsiteY8" fmla="*/ 695754 h 5832764"/>
              <a:gd name="connsiteX9" fmla="*/ 637311 w 11125202"/>
              <a:gd name="connsiteY9" fmla="*/ 695754 h 5832764"/>
              <a:gd name="connsiteX10" fmla="*/ 637311 w 11125202"/>
              <a:gd name="connsiteY10" fmla="*/ 3689210 h 5832764"/>
              <a:gd name="connsiteX11" fmla="*/ 11083637 w 11125202"/>
              <a:gd name="connsiteY11" fmla="*/ 3689210 h 5832764"/>
              <a:gd name="connsiteX12" fmla="*/ 11083637 w 11125202"/>
              <a:gd name="connsiteY12" fmla="*/ 5832764 h 5832764"/>
              <a:gd name="connsiteX13" fmla="*/ 637311 w 11125202"/>
              <a:gd name="connsiteY13" fmla="*/ 5832764 h 5832764"/>
              <a:gd name="connsiteX14" fmla="*/ 2 w 11125202"/>
              <a:gd name="connsiteY14" fmla="*/ 5832764 h 5832764"/>
              <a:gd name="connsiteX15" fmla="*/ 0 w 11125202"/>
              <a:gd name="connsiteY15" fmla="*/ 5832764 h 5832764"/>
              <a:gd name="connsiteX16" fmla="*/ 0 w 11125202"/>
              <a:gd name="connsiteY16" fmla="*/ 3689210 h 5832764"/>
              <a:gd name="connsiteX17" fmla="*/ 2 w 11125202"/>
              <a:gd name="connsiteY17" fmla="*/ 3689210 h 5832764"/>
              <a:gd name="connsiteX18" fmla="*/ 2 w 11125202"/>
              <a:gd name="connsiteY18" fmla="*/ 695754 h 5832764"/>
              <a:gd name="connsiteX19" fmla="*/ 2 w 11125202"/>
              <a:gd name="connsiteY19" fmla="*/ 695754 h 58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125202" h="5832764">
                <a:moveTo>
                  <a:pt x="2" y="0"/>
                </a:moveTo>
                <a:lnTo>
                  <a:pt x="2" y="0"/>
                </a:lnTo>
                <a:lnTo>
                  <a:pt x="637311" y="0"/>
                </a:lnTo>
                <a:lnTo>
                  <a:pt x="11083638" y="0"/>
                </a:lnTo>
                <a:lnTo>
                  <a:pt x="11083638" y="63103"/>
                </a:lnTo>
                <a:lnTo>
                  <a:pt x="11125202" y="63103"/>
                </a:lnTo>
                <a:lnTo>
                  <a:pt x="11125202" y="1683968"/>
                </a:lnTo>
                <a:lnTo>
                  <a:pt x="7426038" y="1683968"/>
                </a:lnTo>
                <a:lnTo>
                  <a:pt x="7426038" y="695754"/>
                </a:lnTo>
                <a:lnTo>
                  <a:pt x="637311" y="695754"/>
                </a:lnTo>
                <a:lnTo>
                  <a:pt x="637311" y="3689210"/>
                </a:lnTo>
                <a:lnTo>
                  <a:pt x="11083637" y="3689210"/>
                </a:lnTo>
                <a:lnTo>
                  <a:pt x="11083637" y="5832764"/>
                </a:lnTo>
                <a:lnTo>
                  <a:pt x="637311" y="5832764"/>
                </a:lnTo>
                <a:lnTo>
                  <a:pt x="2" y="5832764"/>
                </a:lnTo>
                <a:lnTo>
                  <a:pt x="0" y="5832764"/>
                </a:lnTo>
                <a:lnTo>
                  <a:pt x="0" y="3689210"/>
                </a:lnTo>
                <a:lnTo>
                  <a:pt x="2" y="3689210"/>
                </a:lnTo>
                <a:lnTo>
                  <a:pt x="2" y="695754"/>
                </a:lnTo>
                <a:lnTo>
                  <a:pt x="2" y="6957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AA246DB6-607D-40F0-AB26-3B52FCC9F10E}"/>
              </a:ext>
            </a:extLst>
          </p:cNvPr>
          <p:cNvSpPr/>
          <p:nvPr/>
        </p:nvSpPr>
        <p:spPr>
          <a:xfrm>
            <a:off x="11000510" y="512618"/>
            <a:ext cx="637309" cy="58327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F02B6CFA-883B-4EDC-9426-FC857A87C480}"/>
              </a:ext>
            </a:extLst>
          </p:cNvPr>
          <p:cNvSpPr txBox="1"/>
          <p:nvPr/>
        </p:nvSpPr>
        <p:spPr>
          <a:xfrm>
            <a:off x="1024691" y="4247694"/>
            <a:ext cx="6368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solidFill>
                  <a:srgbClr val="01476A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คณะอนุกรรมการกำหนดประเด็นและติดตาม</a:t>
            </a:r>
          </a:p>
          <a:p>
            <a:r>
              <a:rPr lang="th-TH" sz="2200" b="1" dirty="0">
                <a:solidFill>
                  <a:srgbClr val="01476A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ผลการตรวจราชการกระทรวงสาธารณสุข </a:t>
            </a:r>
          </a:p>
          <a:p>
            <a:r>
              <a:rPr lang="th-TH" sz="2200" b="1" dirty="0">
                <a:solidFill>
                  <a:srgbClr val="01476A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ประจำปีงบประมาณ พ.ศ. 2568 </a:t>
            </a:r>
          </a:p>
        </p:txBody>
      </p:sp>
      <p:sp>
        <p:nvSpPr>
          <p:cNvPr id="115" name="กล่องข้อความ 114">
            <a:extLst>
              <a:ext uri="{FF2B5EF4-FFF2-40B4-BE49-F238E27FC236}">
                <a16:creationId xmlns:a16="http://schemas.microsoft.com/office/drawing/2014/main" id="{CBC101B3-4DB9-409C-A024-E8B8E0C1E99E}"/>
              </a:ext>
            </a:extLst>
          </p:cNvPr>
          <p:cNvSpPr txBox="1"/>
          <p:nvPr/>
        </p:nvSpPr>
        <p:spPr>
          <a:xfrm>
            <a:off x="1401151" y="1399710"/>
            <a:ext cx="5533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>
                <a:solidFill>
                  <a:schemeClr val="bg1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ประเด็นที่ …</a:t>
            </a:r>
          </a:p>
        </p:txBody>
      </p:sp>
      <p:sp>
        <p:nvSpPr>
          <p:cNvPr id="118" name="กล่องข้อความ 117">
            <a:extLst>
              <a:ext uri="{FF2B5EF4-FFF2-40B4-BE49-F238E27FC236}">
                <a16:creationId xmlns:a16="http://schemas.microsoft.com/office/drawing/2014/main" id="{3DCA8984-8FBF-4418-B25E-80407E6D12BB}"/>
              </a:ext>
            </a:extLst>
          </p:cNvPr>
          <p:cNvSpPr txBox="1"/>
          <p:nvPr/>
        </p:nvSpPr>
        <p:spPr>
          <a:xfrm>
            <a:off x="1464374" y="2519039"/>
            <a:ext cx="6431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ระบุชื่อประเด็น</a:t>
            </a:r>
          </a:p>
        </p:txBody>
      </p:sp>
      <p:grpSp>
        <p:nvGrpSpPr>
          <p:cNvPr id="119" name="กลุ่ม 118">
            <a:extLst>
              <a:ext uri="{FF2B5EF4-FFF2-40B4-BE49-F238E27FC236}">
                <a16:creationId xmlns:a16="http://schemas.microsoft.com/office/drawing/2014/main" id="{316AECC4-F89F-47F2-8BB9-50DC2D823C25}"/>
              </a:ext>
            </a:extLst>
          </p:cNvPr>
          <p:cNvGrpSpPr/>
          <p:nvPr/>
        </p:nvGrpSpPr>
        <p:grpSpPr>
          <a:xfrm>
            <a:off x="1091426" y="686410"/>
            <a:ext cx="1886445" cy="401364"/>
            <a:chOff x="4876259" y="157794"/>
            <a:chExt cx="1861582" cy="401364"/>
          </a:xfrm>
        </p:grpSpPr>
        <p:grpSp>
          <p:nvGrpSpPr>
            <p:cNvPr id="120" name="กลุ่ม 119">
              <a:extLst>
                <a:ext uri="{FF2B5EF4-FFF2-40B4-BE49-F238E27FC236}">
                  <a16:creationId xmlns:a16="http://schemas.microsoft.com/office/drawing/2014/main" id="{98D41381-6458-43DE-A922-5C528A46BB51}"/>
                </a:ext>
              </a:extLst>
            </p:cNvPr>
            <p:cNvGrpSpPr/>
            <p:nvPr/>
          </p:nvGrpSpPr>
          <p:grpSpPr>
            <a:xfrm>
              <a:off x="4876259" y="157794"/>
              <a:ext cx="418034" cy="400946"/>
              <a:chOff x="4876259" y="157794"/>
              <a:chExt cx="418034" cy="400946"/>
            </a:xfrm>
          </p:grpSpPr>
          <p:sp>
            <p:nvSpPr>
              <p:cNvPr id="130" name="สี่เหลี่ยมผืนผ้า 129">
                <a:extLst>
                  <a:ext uri="{FF2B5EF4-FFF2-40B4-BE49-F238E27FC236}">
                    <a16:creationId xmlns:a16="http://schemas.microsoft.com/office/drawing/2014/main" id="{328033CB-FF05-405E-9D28-42D43FE5D99C}"/>
                  </a:ext>
                </a:extLst>
              </p:cNvPr>
              <p:cNvSpPr/>
              <p:nvPr/>
            </p:nvSpPr>
            <p:spPr>
              <a:xfrm>
                <a:off x="4876259" y="157794"/>
                <a:ext cx="418034" cy="3571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1" name="กล่องข้อความ 130">
                <a:extLst>
                  <a:ext uri="{FF2B5EF4-FFF2-40B4-BE49-F238E27FC236}">
                    <a16:creationId xmlns:a16="http://schemas.microsoft.com/office/drawing/2014/main" id="{F77778CA-E244-47FC-94D6-678B52B464B8}"/>
                  </a:ext>
                </a:extLst>
              </p:cNvPr>
              <p:cNvSpPr txBox="1"/>
              <p:nvPr/>
            </p:nvSpPr>
            <p:spPr>
              <a:xfrm>
                <a:off x="4971055" y="158630"/>
                <a:ext cx="228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M</a:t>
                </a:r>
                <a:endParaRPr lang="th-TH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กลุ่ม 120">
              <a:extLst>
                <a:ext uri="{FF2B5EF4-FFF2-40B4-BE49-F238E27FC236}">
                  <a16:creationId xmlns:a16="http://schemas.microsoft.com/office/drawing/2014/main" id="{E736BFE8-F822-4BE5-A74D-6582BE1917FA}"/>
                </a:ext>
              </a:extLst>
            </p:cNvPr>
            <p:cNvGrpSpPr/>
            <p:nvPr/>
          </p:nvGrpSpPr>
          <p:grpSpPr>
            <a:xfrm>
              <a:off x="5354770" y="158212"/>
              <a:ext cx="418034" cy="400946"/>
              <a:chOff x="4876259" y="157794"/>
              <a:chExt cx="418034" cy="400946"/>
            </a:xfrm>
          </p:grpSpPr>
          <p:sp>
            <p:nvSpPr>
              <p:cNvPr id="128" name="สี่เหลี่ยมผืนผ้า 127">
                <a:extLst>
                  <a:ext uri="{FF2B5EF4-FFF2-40B4-BE49-F238E27FC236}">
                    <a16:creationId xmlns:a16="http://schemas.microsoft.com/office/drawing/2014/main" id="{F42DB675-CAD1-42CB-8DAB-43CF2F5EBCB7}"/>
                  </a:ext>
                </a:extLst>
              </p:cNvPr>
              <p:cNvSpPr/>
              <p:nvPr/>
            </p:nvSpPr>
            <p:spPr>
              <a:xfrm>
                <a:off x="4876259" y="157794"/>
                <a:ext cx="418034" cy="3571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9" name="กล่องข้อความ 128">
                <a:extLst>
                  <a:ext uri="{FF2B5EF4-FFF2-40B4-BE49-F238E27FC236}">
                    <a16:creationId xmlns:a16="http://schemas.microsoft.com/office/drawing/2014/main" id="{50F83AD2-3245-44B9-BC11-65139E550FB7}"/>
                  </a:ext>
                </a:extLst>
              </p:cNvPr>
              <p:cNvSpPr txBox="1"/>
              <p:nvPr/>
            </p:nvSpPr>
            <p:spPr>
              <a:xfrm>
                <a:off x="4971055" y="158630"/>
                <a:ext cx="228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O</a:t>
                </a:r>
                <a:endParaRPr lang="th-TH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กลุ่ม 121">
              <a:extLst>
                <a:ext uri="{FF2B5EF4-FFF2-40B4-BE49-F238E27FC236}">
                  <a16:creationId xmlns:a16="http://schemas.microsoft.com/office/drawing/2014/main" id="{9937B2E5-5962-4E09-829A-3D80B9E26E4D}"/>
                </a:ext>
              </a:extLst>
            </p:cNvPr>
            <p:cNvGrpSpPr/>
            <p:nvPr/>
          </p:nvGrpSpPr>
          <p:grpSpPr>
            <a:xfrm>
              <a:off x="5833281" y="158212"/>
              <a:ext cx="418034" cy="400946"/>
              <a:chOff x="4876259" y="157794"/>
              <a:chExt cx="418034" cy="400946"/>
            </a:xfrm>
          </p:grpSpPr>
          <p:sp>
            <p:nvSpPr>
              <p:cNvPr id="126" name="สี่เหลี่ยมผืนผ้า 125">
                <a:extLst>
                  <a:ext uri="{FF2B5EF4-FFF2-40B4-BE49-F238E27FC236}">
                    <a16:creationId xmlns:a16="http://schemas.microsoft.com/office/drawing/2014/main" id="{D4121232-6D75-4D02-B9F5-8C0F3157FC68}"/>
                  </a:ext>
                </a:extLst>
              </p:cNvPr>
              <p:cNvSpPr/>
              <p:nvPr/>
            </p:nvSpPr>
            <p:spPr>
              <a:xfrm>
                <a:off x="4876259" y="157794"/>
                <a:ext cx="418034" cy="3571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7" name="กล่องข้อความ 126">
                <a:extLst>
                  <a:ext uri="{FF2B5EF4-FFF2-40B4-BE49-F238E27FC236}">
                    <a16:creationId xmlns:a16="http://schemas.microsoft.com/office/drawing/2014/main" id="{C58AFB6E-6CE4-468A-8465-C5C787EDEDD2}"/>
                  </a:ext>
                </a:extLst>
              </p:cNvPr>
              <p:cNvSpPr txBox="1"/>
              <p:nvPr/>
            </p:nvSpPr>
            <p:spPr>
              <a:xfrm>
                <a:off x="4971055" y="158630"/>
                <a:ext cx="228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P</a:t>
                </a:r>
                <a:endParaRPr lang="th-TH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กลุ่ม 122">
              <a:extLst>
                <a:ext uri="{FF2B5EF4-FFF2-40B4-BE49-F238E27FC236}">
                  <a16:creationId xmlns:a16="http://schemas.microsoft.com/office/drawing/2014/main" id="{39E28E41-5BE3-4CD4-BF41-4BBB21FAC96A}"/>
                </a:ext>
              </a:extLst>
            </p:cNvPr>
            <p:cNvGrpSpPr/>
            <p:nvPr/>
          </p:nvGrpSpPr>
          <p:grpSpPr>
            <a:xfrm>
              <a:off x="6319807" y="157794"/>
              <a:ext cx="418034" cy="400946"/>
              <a:chOff x="4876259" y="157794"/>
              <a:chExt cx="418034" cy="400946"/>
            </a:xfrm>
          </p:grpSpPr>
          <p:sp>
            <p:nvSpPr>
              <p:cNvPr id="124" name="สี่เหลี่ยมผืนผ้า 123">
                <a:extLst>
                  <a:ext uri="{FF2B5EF4-FFF2-40B4-BE49-F238E27FC236}">
                    <a16:creationId xmlns:a16="http://schemas.microsoft.com/office/drawing/2014/main" id="{C02C6D46-2553-43A4-99BA-A575291D4F42}"/>
                  </a:ext>
                </a:extLst>
              </p:cNvPr>
              <p:cNvSpPr/>
              <p:nvPr/>
            </p:nvSpPr>
            <p:spPr>
              <a:xfrm>
                <a:off x="4876259" y="157794"/>
                <a:ext cx="418034" cy="3571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กล่องข้อความ 124">
                <a:extLst>
                  <a:ext uri="{FF2B5EF4-FFF2-40B4-BE49-F238E27FC236}">
                    <a16:creationId xmlns:a16="http://schemas.microsoft.com/office/drawing/2014/main" id="{4DBFDF80-3327-4DAE-92AE-926CEE7403BD}"/>
                  </a:ext>
                </a:extLst>
              </p:cNvPr>
              <p:cNvSpPr txBox="1"/>
              <p:nvPr/>
            </p:nvSpPr>
            <p:spPr>
              <a:xfrm>
                <a:off x="4971055" y="158630"/>
                <a:ext cx="228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H</a:t>
                </a:r>
                <a:endParaRPr lang="th-TH" sz="20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32" name="กล่องข้อความ 131">
            <a:extLst>
              <a:ext uri="{FF2B5EF4-FFF2-40B4-BE49-F238E27FC236}">
                <a16:creationId xmlns:a16="http://schemas.microsoft.com/office/drawing/2014/main" id="{F371589F-83E1-4B5F-9791-039024D9E72C}"/>
              </a:ext>
            </a:extLst>
          </p:cNvPr>
          <p:cNvSpPr txBox="1"/>
          <p:nvPr/>
        </p:nvSpPr>
        <p:spPr>
          <a:xfrm>
            <a:off x="1027150" y="5453174"/>
            <a:ext cx="6123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ประชุมชี้แจงประเด็นการตรวจราชการกระทรวงสาธารณสุข </a:t>
            </a:r>
          </a:p>
          <a:p>
            <a:r>
              <a:rPr lang="th-TH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ประจำปีงบประมาณ พ.ศ. 2568 </a:t>
            </a:r>
          </a:p>
          <a:p>
            <a:r>
              <a:rPr lang="th-TH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13 ธันวาคม 2567   เวลา 13.00-16.00 น.</a:t>
            </a:r>
          </a:p>
        </p:txBody>
      </p:sp>
      <p:pic>
        <p:nvPicPr>
          <p:cNvPr id="133" name="รูปภาพ 132">
            <a:extLst>
              <a:ext uri="{FF2B5EF4-FFF2-40B4-BE49-F238E27FC236}">
                <a16:creationId xmlns:a16="http://schemas.microsoft.com/office/drawing/2014/main" id="{8D8E798F-7C30-4108-B795-B0FD78DF9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946" y="207730"/>
            <a:ext cx="1787865" cy="1791751"/>
          </a:xfrm>
          <a:prstGeom prst="rect">
            <a:avLst/>
          </a:prstGeom>
        </p:spPr>
      </p:pic>
      <p:grpSp>
        <p:nvGrpSpPr>
          <p:cNvPr id="134" name="กลุ่ม 133">
            <a:extLst>
              <a:ext uri="{FF2B5EF4-FFF2-40B4-BE49-F238E27FC236}">
                <a16:creationId xmlns:a16="http://schemas.microsoft.com/office/drawing/2014/main" id="{1BA7F643-4B56-4BF5-9B27-FF1006D0AE8C}"/>
              </a:ext>
            </a:extLst>
          </p:cNvPr>
          <p:cNvGrpSpPr/>
          <p:nvPr/>
        </p:nvGrpSpPr>
        <p:grpSpPr>
          <a:xfrm>
            <a:off x="6147170" y="1998740"/>
            <a:ext cx="5267639" cy="4876938"/>
            <a:chOff x="2692419" y="2115973"/>
            <a:chExt cx="5267639" cy="4876938"/>
          </a:xfrm>
        </p:grpSpPr>
        <p:sp>
          <p:nvSpPr>
            <p:cNvPr id="135" name="Shape 33768">
              <a:extLst>
                <a:ext uri="{FF2B5EF4-FFF2-40B4-BE49-F238E27FC236}">
                  <a16:creationId xmlns:a16="http://schemas.microsoft.com/office/drawing/2014/main" id="{70C8CB55-8227-4CC1-9091-E74DFCEE299B}"/>
                </a:ext>
              </a:extLst>
            </p:cNvPr>
            <p:cNvSpPr/>
            <p:nvPr/>
          </p:nvSpPr>
          <p:spPr>
            <a:xfrm>
              <a:off x="5217435" y="2115973"/>
              <a:ext cx="781761" cy="1239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21400" y="12007"/>
                  </a:moveTo>
                  <a:cubicBezTo>
                    <a:pt x="21149" y="10501"/>
                    <a:pt x="20208" y="9042"/>
                    <a:pt x="18588" y="7919"/>
                  </a:cubicBezTo>
                  <a:cubicBezTo>
                    <a:pt x="18086" y="7571"/>
                    <a:pt x="17494" y="7229"/>
                    <a:pt x="16874" y="6966"/>
                  </a:cubicBezTo>
                  <a:cubicBezTo>
                    <a:pt x="16771" y="6922"/>
                    <a:pt x="103" y="32"/>
                    <a:pt x="6" y="0"/>
                  </a:cubicBezTo>
                  <a:cubicBezTo>
                    <a:pt x="5" y="315"/>
                    <a:pt x="4" y="630"/>
                    <a:pt x="5" y="945"/>
                  </a:cubicBezTo>
                  <a:cubicBezTo>
                    <a:pt x="8" y="2273"/>
                    <a:pt x="9" y="6657"/>
                    <a:pt x="7" y="7521"/>
                  </a:cubicBezTo>
                  <a:cubicBezTo>
                    <a:pt x="6" y="8326"/>
                    <a:pt x="-46" y="9136"/>
                    <a:pt x="143" y="9935"/>
                  </a:cubicBezTo>
                  <a:cubicBezTo>
                    <a:pt x="250" y="10387"/>
                    <a:pt x="430" y="10831"/>
                    <a:pt x="690" y="11257"/>
                  </a:cubicBezTo>
                  <a:cubicBezTo>
                    <a:pt x="1288" y="12236"/>
                    <a:pt x="2169" y="13244"/>
                    <a:pt x="3426" y="13948"/>
                  </a:cubicBezTo>
                  <a:cubicBezTo>
                    <a:pt x="4921" y="14785"/>
                    <a:pt x="6622" y="15453"/>
                    <a:pt x="8300" y="16130"/>
                  </a:cubicBezTo>
                  <a:cubicBezTo>
                    <a:pt x="10127" y="16868"/>
                    <a:pt x="11943" y="17615"/>
                    <a:pt x="13756" y="18366"/>
                  </a:cubicBezTo>
                  <a:cubicBezTo>
                    <a:pt x="14762" y="18783"/>
                    <a:pt x="15767" y="19201"/>
                    <a:pt x="16772" y="19619"/>
                  </a:cubicBezTo>
                  <a:cubicBezTo>
                    <a:pt x="17588" y="19959"/>
                    <a:pt x="18404" y="20299"/>
                    <a:pt x="19221" y="20638"/>
                  </a:cubicBezTo>
                  <a:cubicBezTo>
                    <a:pt x="19748" y="20857"/>
                    <a:pt x="20277" y="21075"/>
                    <a:pt x="20805" y="21294"/>
                  </a:cubicBezTo>
                  <a:cubicBezTo>
                    <a:pt x="21052" y="21396"/>
                    <a:pt x="21298" y="21498"/>
                    <a:pt x="21545" y="21600"/>
                  </a:cubicBezTo>
                  <a:cubicBezTo>
                    <a:pt x="21554" y="19045"/>
                    <a:pt x="21552" y="16490"/>
                    <a:pt x="21526" y="13936"/>
                  </a:cubicBezTo>
                  <a:cubicBezTo>
                    <a:pt x="21519" y="13239"/>
                    <a:pt x="21495" y="12581"/>
                    <a:pt x="21400" y="12007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36" name="Shape 33771">
              <a:extLst>
                <a:ext uri="{FF2B5EF4-FFF2-40B4-BE49-F238E27FC236}">
                  <a16:creationId xmlns:a16="http://schemas.microsoft.com/office/drawing/2014/main" id="{5DDB46FB-C378-4342-B14A-C9C7C9532BA1}"/>
                </a:ext>
              </a:extLst>
            </p:cNvPr>
            <p:cNvSpPr/>
            <p:nvPr/>
          </p:nvSpPr>
          <p:spPr>
            <a:xfrm>
              <a:off x="6064492" y="2926198"/>
              <a:ext cx="781761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150" y="12007"/>
                  </a:moveTo>
                  <a:cubicBezTo>
                    <a:pt x="401" y="10501"/>
                    <a:pt x="1342" y="9042"/>
                    <a:pt x="2962" y="7919"/>
                  </a:cubicBezTo>
                  <a:cubicBezTo>
                    <a:pt x="3464" y="7571"/>
                    <a:pt x="4056" y="7229"/>
                    <a:pt x="4676" y="6966"/>
                  </a:cubicBezTo>
                  <a:cubicBezTo>
                    <a:pt x="4779" y="6922"/>
                    <a:pt x="21447" y="32"/>
                    <a:pt x="21544" y="0"/>
                  </a:cubicBezTo>
                  <a:cubicBezTo>
                    <a:pt x="21545" y="315"/>
                    <a:pt x="21546" y="630"/>
                    <a:pt x="21545" y="945"/>
                  </a:cubicBezTo>
                  <a:cubicBezTo>
                    <a:pt x="21542" y="2273"/>
                    <a:pt x="21541" y="6657"/>
                    <a:pt x="21543" y="7521"/>
                  </a:cubicBezTo>
                  <a:cubicBezTo>
                    <a:pt x="21544" y="8326"/>
                    <a:pt x="21596" y="9136"/>
                    <a:pt x="21407" y="9935"/>
                  </a:cubicBezTo>
                  <a:cubicBezTo>
                    <a:pt x="21300" y="10387"/>
                    <a:pt x="21120" y="10831"/>
                    <a:pt x="20860" y="11257"/>
                  </a:cubicBezTo>
                  <a:cubicBezTo>
                    <a:pt x="20262" y="12236"/>
                    <a:pt x="19381" y="13244"/>
                    <a:pt x="18124" y="13948"/>
                  </a:cubicBezTo>
                  <a:cubicBezTo>
                    <a:pt x="16629" y="14785"/>
                    <a:pt x="14928" y="15453"/>
                    <a:pt x="13250" y="16130"/>
                  </a:cubicBezTo>
                  <a:cubicBezTo>
                    <a:pt x="11423" y="16868"/>
                    <a:pt x="9607" y="17615"/>
                    <a:pt x="7794" y="18366"/>
                  </a:cubicBezTo>
                  <a:cubicBezTo>
                    <a:pt x="6788" y="18783"/>
                    <a:pt x="5783" y="19201"/>
                    <a:pt x="4778" y="19619"/>
                  </a:cubicBezTo>
                  <a:cubicBezTo>
                    <a:pt x="3962" y="19959"/>
                    <a:pt x="3146" y="20299"/>
                    <a:pt x="2329" y="20638"/>
                  </a:cubicBezTo>
                  <a:cubicBezTo>
                    <a:pt x="1802" y="20857"/>
                    <a:pt x="1273" y="21075"/>
                    <a:pt x="745" y="21294"/>
                  </a:cubicBezTo>
                  <a:cubicBezTo>
                    <a:pt x="498" y="21396"/>
                    <a:pt x="252" y="21498"/>
                    <a:pt x="5" y="21600"/>
                  </a:cubicBezTo>
                  <a:cubicBezTo>
                    <a:pt x="-4" y="19045"/>
                    <a:pt x="-2" y="16490"/>
                    <a:pt x="24" y="13936"/>
                  </a:cubicBezTo>
                  <a:cubicBezTo>
                    <a:pt x="31" y="13239"/>
                    <a:pt x="55" y="12581"/>
                    <a:pt x="150" y="12007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37" name="Shape 33774">
              <a:extLst>
                <a:ext uri="{FF2B5EF4-FFF2-40B4-BE49-F238E27FC236}">
                  <a16:creationId xmlns:a16="http://schemas.microsoft.com/office/drawing/2014/main" id="{A4D3FAFD-25E8-495E-80CD-708752648DAF}"/>
                </a:ext>
              </a:extLst>
            </p:cNvPr>
            <p:cNvSpPr/>
            <p:nvPr/>
          </p:nvSpPr>
          <p:spPr>
            <a:xfrm>
              <a:off x="6064492" y="2115973"/>
              <a:ext cx="781761" cy="1239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150" y="12007"/>
                  </a:moveTo>
                  <a:cubicBezTo>
                    <a:pt x="401" y="10501"/>
                    <a:pt x="1342" y="9042"/>
                    <a:pt x="2962" y="7919"/>
                  </a:cubicBezTo>
                  <a:cubicBezTo>
                    <a:pt x="3464" y="7571"/>
                    <a:pt x="4056" y="7229"/>
                    <a:pt x="4676" y="6966"/>
                  </a:cubicBezTo>
                  <a:cubicBezTo>
                    <a:pt x="4779" y="6922"/>
                    <a:pt x="21447" y="32"/>
                    <a:pt x="21544" y="0"/>
                  </a:cubicBezTo>
                  <a:cubicBezTo>
                    <a:pt x="21545" y="315"/>
                    <a:pt x="21546" y="630"/>
                    <a:pt x="21545" y="945"/>
                  </a:cubicBezTo>
                  <a:cubicBezTo>
                    <a:pt x="21542" y="2273"/>
                    <a:pt x="21541" y="6657"/>
                    <a:pt x="21543" y="7521"/>
                  </a:cubicBezTo>
                  <a:cubicBezTo>
                    <a:pt x="21544" y="8326"/>
                    <a:pt x="21596" y="9136"/>
                    <a:pt x="21407" y="9935"/>
                  </a:cubicBezTo>
                  <a:cubicBezTo>
                    <a:pt x="21300" y="10387"/>
                    <a:pt x="21120" y="10831"/>
                    <a:pt x="20860" y="11257"/>
                  </a:cubicBezTo>
                  <a:cubicBezTo>
                    <a:pt x="20262" y="12236"/>
                    <a:pt x="19381" y="13244"/>
                    <a:pt x="18124" y="13948"/>
                  </a:cubicBezTo>
                  <a:cubicBezTo>
                    <a:pt x="16629" y="14785"/>
                    <a:pt x="14928" y="15453"/>
                    <a:pt x="13250" y="16130"/>
                  </a:cubicBezTo>
                  <a:cubicBezTo>
                    <a:pt x="11423" y="16868"/>
                    <a:pt x="9607" y="17615"/>
                    <a:pt x="7794" y="18366"/>
                  </a:cubicBezTo>
                  <a:cubicBezTo>
                    <a:pt x="6788" y="18783"/>
                    <a:pt x="5783" y="19201"/>
                    <a:pt x="4778" y="19619"/>
                  </a:cubicBezTo>
                  <a:cubicBezTo>
                    <a:pt x="3962" y="19959"/>
                    <a:pt x="3146" y="20299"/>
                    <a:pt x="2329" y="20638"/>
                  </a:cubicBezTo>
                  <a:cubicBezTo>
                    <a:pt x="1802" y="20857"/>
                    <a:pt x="1273" y="21075"/>
                    <a:pt x="745" y="21294"/>
                  </a:cubicBezTo>
                  <a:cubicBezTo>
                    <a:pt x="498" y="21396"/>
                    <a:pt x="252" y="21498"/>
                    <a:pt x="5" y="21600"/>
                  </a:cubicBezTo>
                  <a:cubicBezTo>
                    <a:pt x="-4" y="19045"/>
                    <a:pt x="-2" y="16490"/>
                    <a:pt x="24" y="13936"/>
                  </a:cubicBezTo>
                  <a:cubicBezTo>
                    <a:pt x="31" y="13239"/>
                    <a:pt x="55" y="12581"/>
                    <a:pt x="150" y="12007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38" name="Shape 33780">
              <a:extLst>
                <a:ext uri="{FF2B5EF4-FFF2-40B4-BE49-F238E27FC236}">
                  <a16:creationId xmlns:a16="http://schemas.microsoft.com/office/drawing/2014/main" id="{05649A1E-5D7C-4CED-909B-3D009413B021}"/>
                </a:ext>
              </a:extLst>
            </p:cNvPr>
            <p:cNvSpPr/>
            <p:nvPr/>
          </p:nvSpPr>
          <p:spPr>
            <a:xfrm>
              <a:off x="6064492" y="3736422"/>
              <a:ext cx="781761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150" y="12007"/>
                  </a:moveTo>
                  <a:cubicBezTo>
                    <a:pt x="401" y="10501"/>
                    <a:pt x="1342" y="9042"/>
                    <a:pt x="2962" y="7919"/>
                  </a:cubicBezTo>
                  <a:cubicBezTo>
                    <a:pt x="3464" y="7571"/>
                    <a:pt x="4056" y="7229"/>
                    <a:pt x="4676" y="6966"/>
                  </a:cubicBezTo>
                  <a:cubicBezTo>
                    <a:pt x="4779" y="6922"/>
                    <a:pt x="21447" y="32"/>
                    <a:pt x="21544" y="0"/>
                  </a:cubicBezTo>
                  <a:cubicBezTo>
                    <a:pt x="21545" y="315"/>
                    <a:pt x="21546" y="630"/>
                    <a:pt x="21545" y="945"/>
                  </a:cubicBezTo>
                  <a:cubicBezTo>
                    <a:pt x="21542" y="2273"/>
                    <a:pt x="21541" y="6657"/>
                    <a:pt x="21543" y="7521"/>
                  </a:cubicBezTo>
                  <a:cubicBezTo>
                    <a:pt x="21544" y="8326"/>
                    <a:pt x="21596" y="9136"/>
                    <a:pt x="21407" y="9935"/>
                  </a:cubicBezTo>
                  <a:cubicBezTo>
                    <a:pt x="21300" y="10387"/>
                    <a:pt x="21120" y="10831"/>
                    <a:pt x="20860" y="11257"/>
                  </a:cubicBezTo>
                  <a:cubicBezTo>
                    <a:pt x="20262" y="12236"/>
                    <a:pt x="19381" y="13244"/>
                    <a:pt x="18124" y="13948"/>
                  </a:cubicBezTo>
                  <a:cubicBezTo>
                    <a:pt x="16629" y="14785"/>
                    <a:pt x="14928" y="15453"/>
                    <a:pt x="13250" y="16130"/>
                  </a:cubicBezTo>
                  <a:cubicBezTo>
                    <a:pt x="11423" y="16868"/>
                    <a:pt x="9607" y="17615"/>
                    <a:pt x="7794" y="18366"/>
                  </a:cubicBezTo>
                  <a:cubicBezTo>
                    <a:pt x="6788" y="18783"/>
                    <a:pt x="5783" y="19201"/>
                    <a:pt x="4778" y="19619"/>
                  </a:cubicBezTo>
                  <a:cubicBezTo>
                    <a:pt x="3962" y="19959"/>
                    <a:pt x="3146" y="20299"/>
                    <a:pt x="2329" y="20638"/>
                  </a:cubicBezTo>
                  <a:cubicBezTo>
                    <a:pt x="1802" y="20857"/>
                    <a:pt x="1273" y="21075"/>
                    <a:pt x="745" y="21294"/>
                  </a:cubicBezTo>
                  <a:cubicBezTo>
                    <a:pt x="498" y="21396"/>
                    <a:pt x="252" y="21498"/>
                    <a:pt x="5" y="21600"/>
                  </a:cubicBezTo>
                  <a:cubicBezTo>
                    <a:pt x="-4" y="19045"/>
                    <a:pt x="-2" y="16490"/>
                    <a:pt x="24" y="13936"/>
                  </a:cubicBezTo>
                  <a:cubicBezTo>
                    <a:pt x="31" y="13239"/>
                    <a:pt x="55" y="12581"/>
                    <a:pt x="150" y="1200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39" name="Shape 33783">
              <a:extLst>
                <a:ext uri="{FF2B5EF4-FFF2-40B4-BE49-F238E27FC236}">
                  <a16:creationId xmlns:a16="http://schemas.microsoft.com/office/drawing/2014/main" id="{2A3B09AA-B4C6-459D-B355-C9A32BB7372A}"/>
                </a:ext>
              </a:extLst>
            </p:cNvPr>
            <p:cNvSpPr/>
            <p:nvPr/>
          </p:nvSpPr>
          <p:spPr>
            <a:xfrm>
              <a:off x="5217436" y="2926198"/>
              <a:ext cx="781759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21400" y="12007"/>
                  </a:moveTo>
                  <a:cubicBezTo>
                    <a:pt x="21149" y="10501"/>
                    <a:pt x="20208" y="9042"/>
                    <a:pt x="18588" y="7919"/>
                  </a:cubicBezTo>
                  <a:cubicBezTo>
                    <a:pt x="18086" y="7571"/>
                    <a:pt x="17494" y="7229"/>
                    <a:pt x="16874" y="6966"/>
                  </a:cubicBezTo>
                  <a:cubicBezTo>
                    <a:pt x="16771" y="6922"/>
                    <a:pt x="103" y="32"/>
                    <a:pt x="6" y="0"/>
                  </a:cubicBezTo>
                  <a:cubicBezTo>
                    <a:pt x="5" y="315"/>
                    <a:pt x="4" y="630"/>
                    <a:pt x="5" y="945"/>
                  </a:cubicBezTo>
                  <a:cubicBezTo>
                    <a:pt x="8" y="2273"/>
                    <a:pt x="9" y="6657"/>
                    <a:pt x="7" y="7521"/>
                  </a:cubicBezTo>
                  <a:cubicBezTo>
                    <a:pt x="6" y="8326"/>
                    <a:pt x="-46" y="9136"/>
                    <a:pt x="143" y="9935"/>
                  </a:cubicBezTo>
                  <a:cubicBezTo>
                    <a:pt x="250" y="10387"/>
                    <a:pt x="430" y="10831"/>
                    <a:pt x="690" y="11257"/>
                  </a:cubicBezTo>
                  <a:cubicBezTo>
                    <a:pt x="1288" y="12236"/>
                    <a:pt x="2169" y="13244"/>
                    <a:pt x="3426" y="13948"/>
                  </a:cubicBezTo>
                  <a:cubicBezTo>
                    <a:pt x="4921" y="14785"/>
                    <a:pt x="6622" y="15453"/>
                    <a:pt x="8300" y="16130"/>
                  </a:cubicBezTo>
                  <a:cubicBezTo>
                    <a:pt x="10127" y="16868"/>
                    <a:pt x="11943" y="17615"/>
                    <a:pt x="13756" y="18366"/>
                  </a:cubicBezTo>
                  <a:cubicBezTo>
                    <a:pt x="14762" y="18783"/>
                    <a:pt x="15767" y="19201"/>
                    <a:pt x="16772" y="19619"/>
                  </a:cubicBezTo>
                  <a:cubicBezTo>
                    <a:pt x="17588" y="19959"/>
                    <a:pt x="18404" y="20299"/>
                    <a:pt x="19221" y="20638"/>
                  </a:cubicBezTo>
                  <a:cubicBezTo>
                    <a:pt x="19748" y="20857"/>
                    <a:pt x="20277" y="21075"/>
                    <a:pt x="20805" y="21294"/>
                  </a:cubicBezTo>
                  <a:cubicBezTo>
                    <a:pt x="21052" y="21396"/>
                    <a:pt x="21298" y="21498"/>
                    <a:pt x="21545" y="21600"/>
                  </a:cubicBezTo>
                  <a:cubicBezTo>
                    <a:pt x="21554" y="19045"/>
                    <a:pt x="21552" y="16490"/>
                    <a:pt x="21526" y="13936"/>
                  </a:cubicBezTo>
                  <a:cubicBezTo>
                    <a:pt x="21519" y="13239"/>
                    <a:pt x="21495" y="12581"/>
                    <a:pt x="21400" y="1200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40" name="Shape 33786">
              <a:extLst>
                <a:ext uri="{FF2B5EF4-FFF2-40B4-BE49-F238E27FC236}">
                  <a16:creationId xmlns:a16="http://schemas.microsoft.com/office/drawing/2014/main" id="{03803056-1C2D-4B37-88E8-A7EA54517453}"/>
                </a:ext>
              </a:extLst>
            </p:cNvPr>
            <p:cNvSpPr/>
            <p:nvPr/>
          </p:nvSpPr>
          <p:spPr>
            <a:xfrm>
              <a:off x="5217436" y="3736422"/>
              <a:ext cx="781759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21400" y="12007"/>
                  </a:moveTo>
                  <a:cubicBezTo>
                    <a:pt x="21149" y="10501"/>
                    <a:pt x="20208" y="9042"/>
                    <a:pt x="18588" y="7919"/>
                  </a:cubicBezTo>
                  <a:cubicBezTo>
                    <a:pt x="18086" y="7571"/>
                    <a:pt x="17494" y="7229"/>
                    <a:pt x="16874" y="6966"/>
                  </a:cubicBezTo>
                  <a:cubicBezTo>
                    <a:pt x="16771" y="6922"/>
                    <a:pt x="103" y="32"/>
                    <a:pt x="6" y="0"/>
                  </a:cubicBezTo>
                  <a:cubicBezTo>
                    <a:pt x="5" y="315"/>
                    <a:pt x="4" y="630"/>
                    <a:pt x="5" y="945"/>
                  </a:cubicBezTo>
                  <a:cubicBezTo>
                    <a:pt x="8" y="2273"/>
                    <a:pt x="9" y="6657"/>
                    <a:pt x="7" y="7521"/>
                  </a:cubicBezTo>
                  <a:cubicBezTo>
                    <a:pt x="6" y="8326"/>
                    <a:pt x="-46" y="9136"/>
                    <a:pt x="143" y="9935"/>
                  </a:cubicBezTo>
                  <a:cubicBezTo>
                    <a:pt x="250" y="10387"/>
                    <a:pt x="430" y="10831"/>
                    <a:pt x="690" y="11257"/>
                  </a:cubicBezTo>
                  <a:cubicBezTo>
                    <a:pt x="1288" y="12236"/>
                    <a:pt x="2169" y="13244"/>
                    <a:pt x="3426" y="13948"/>
                  </a:cubicBezTo>
                  <a:cubicBezTo>
                    <a:pt x="4921" y="14785"/>
                    <a:pt x="6622" y="15453"/>
                    <a:pt x="8300" y="16130"/>
                  </a:cubicBezTo>
                  <a:cubicBezTo>
                    <a:pt x="10127" y="16868"/>
                    <a:pt x="11943" y="17615"/>
                    <a:pt x="13756" y="18366"/>
                  </a:cubicBezTo>
                  <a:cubicBezTo>
                    <a:pt x="14762" y="18783"/>
                    <a:pt x="15767" y="19201"/>
                    <a:pt x="16772" y="19619"/>
                  </a:cubicBezTo>
                  <a:cubicBezTo>
                    <a:pt x="17588" y="19959"/>
                    <a:pt x="18404" y="20299"/>
                    <a:pt x="19221" y="20638"/>
                  </a:cubicBezTo>
                  <a:cubicBezTo>
                    <a:pt x="19748" y="20857"/>
                    <a:pt x="20277" y="21075"/>
                    <a:pt x="20805" y="21294"/>
                  </a:cubicBezTo>
                  <a:cubicBezTo>
                    <a:pt x="21052" y="21396"/>
                    <a:pt x="21298" y="21498"/>
                    <a:pt x="21545" y="21600"/>
                  </a:cubicBezTo>
                  <a:cubicBezTo>
                    <a:pt x="21554" y="19045"/>
                    <a:pt x="21552" y="16490"/>
                    <a:pt x="21526" y="13936"/>
                  </a:cubicBezTo>
                  <a:cubicBezTo>
                    <a:pt x="21519" y="13239"/>
                    <a:pt x="21495" y="12581"/>
                    <a:pt x="21400" y="12007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41" name="Shape 33790">
              <a:extLst>
                <a:ext uri="{FF2B5EF4-FFF2-40B4-BE49-F238E27FC236}">
                  <a16:creationId xmlns:a16="http://schemas.microsoft.com/office/drawing/2014/main" id="{0ACA1DCC-7965-4C81-B291-AE07F418E13F}"/>
                </a:ext>
              </a:extLst>
            </p:cNvPr>
            <p:cNvSpPr/>
            <p:nvPr/>
          </p:nvSpPr>
          <p:spPr>
            <a:xfrm>
              <a:off x="3517244" y="5113463"/>
              <a:ext cx="4442814" cy="187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45" extrusionOk="0">
                  <a:moveTo>
                    <a:pt x="21065" y="865"/>
                  </a:moveTo>
                  <a:cubicBezTo>
                    <a:pt x="21115" y="963"/>
                    <a:pt x="21162" y="1072"/>
                    <a:pt x="21205" y="1193"/>
                  </a:cubicBezTo>
                  <a:cubicBezTo>
                    <a:pt x="21600" y="2305"/>
                    <a:pt x="21463" y="3974"/>
                    <a:pt x="20940" y="4708"/>
                  </a:cubicBezTo>
                  <a:cubicBezTo>
                    <a:pt x="20696" y="4400"/>
                    <a:pt x="20419" y="4271"/>
                    <a:pt x="20147" y="4329"/>
                  </a:cubicBezTo>
                  <a:cubicBezTo>
                    <a:pt x="19875" y="4387"/>
                    <a:pt x="19608" y="4633"/>
                    <a:pt x="19383" y="5075"/>
                  </a:cubicBezTo>
                  <a:lnTo>
                    <a:pt x="17434" y="8893"/>
                  </a:lnTo>
                  <a:cubicBezTo>
                    <a:pt x="17434" y="8892"/>
                    <a:pt x="17434" y="8891"/>
                    <a:pt x="17434" y="8890"/>
                  </a:cubicBezTo>
                  <a:cubicBezTo>
                    <a:pt x="17434" y="8889"/>
                    <a:pt x="17435" y="8887"/>
                    <a:pt x="17435" y="8886"/>
                  </a:cubicBezTo>
                  <a:lnTo>
                    <a:pt x="17328" y="9093"/>
                  </a:lnTo>
                  <a:cubicBezTo>
                    <a:pt x="17321" y="8392"/>
                    <a:pt x="17216" y="7715"/>
                    <a:pt x="17026" y="7177"/>
                  </a:cubicBezTo>
                  <a:cubicBezTo>
                    <a:pt x="16971" y="7020"/>
                    <a:pt x="16908" y="6877"/>
                    <a:pt x="16841" y="6749"/>
                  </a:cubicBezTo>
                  <a:lnTo>
                    <a:pt x="19835" y="893"/>
                  </a:lnTo>
                  <a:cubicBezTo>
                    <a:pt x="19885" y="793"/>
                    <a:pt x="19940" y="706"/>
                    <a:pt x="19998" y="634"/>
                  </a:cubicBezTo>
                  <a:cubicBezTo>
                    <a:pt x="20281" y="279"/>
                    <a:pt x="20620" y="277"/>
                    <a:pt x="20905" y="622"/>
                  </a:cubicBezTo>
                  <a:cubicBezTo>
                    <a:pt x="20962" y="690"/>
                    <a:pt x="21015" y="768"/>
                    <a:pt x="21065" y="865"/>
                  </a:cubicBezTo>
                  <a:close/>
                  <a:moveTo>
                    <a:pt x="18952" y="583"/>
                  </a:moveTo>
                  <a:cubicBezTo>
                    <a:pt x="19002" y="679"/>
                    <a:pt x="19050" y="789"/>
                    <a:pt x="19092" y="911"/>
                  </a:cubicBezTo>
                  <a:cubicBezTo>
                    <a:pt x="19100" y="933"/>
                    <a:pt x="19107" y="954"/>
                    <a:pt x="19114" y="976"/>
                  </a:cubicBezTo>
                  <a:lnTo>
                    <a:pt x="16451" y="6193"/>
                  </a:lnTo>
                  <a:cubicBezTo>
                    <a:pt x="16382" y="6136"/>
                    <a:pt x="16311" y="6093"/>
                    <a:pt x="16239" y="6064"/>
                  </a:cubicBezTo>
                  <a:cubicBezTo>
                    <a:pt x="16166" y="6035"/>
                    <a:pt x="16092" y="6020"/>
                    <a:pt x="16019" y="6020"/>
                  </a:cubicBezTo>
                  <a:lnTo>
                    <a:pt x="14956" y="6024"/>
                  </a:lnTo>
                  <a:lnTo>
                    <a:pt x="17721" y="609"/>
                  </a:lnTo>
                  <a:cubicBezTo>
                    <a:pt x="18031" y="2"/>
                    <a:pt x="18455" y="-78"/>
                    <a:pt x="18792" y="336"/>
                  </a:cubicBezTo>
                  <a:cubicBezTo>
                    <a:pt x="18848" y="404"/>
                    <a:pt x="18901" y="487"/>
                    <a:pt x="18952" y="583"/>
                  </a:cubicBezTo>
                  <a:close/>
                  <a:moveTo>
                    <a:pt x="20964" y="6292"/>
                  </a:moveTo>
                  <a:cubicBezTo>
                    <a:pt x="21306" y="7269"/>
                    <a:pt x="21250" y="8715"/>
                    <a:pt x="20838" y="9528"/>
                  </a:cubicBezTo>
                  <a:lnTo>
                    <a:pt x="17513" y="16042"/>
                  </a:lnTo>
                  <a:cubicBezTo>
                    <a:pt x="17303" y="16454"/>
                    <a:pt x="16933" y="16638"/>
                    <a:pt x="16616" y="16719"/>
                  </a:cubicBezTo>
                  <a:cubicBezTo>
                    <a:pt x="16298" y="16800"/>
                    <a:pt x="16034" y="16779"/>
                    <a:pt x="16034" y="16779"/>
                  </a:cubicBezTo>
                  <a:lnTo>
                    <a:pt x="11044" y="16788"/>
                  </a:lnTo>
                  <a:cubicBezTo>
                    <a:pt x="11011" y="16788"/>
                    <a:pt x="10978" y="16784"/>
                    <a:pt x="10946" y="16777"/>
                  </a:cubicBezTo>
                  <a:cubicBezTo>
                    <a:pt x="10914" y="16769"/>
                    <a:pt x="10882" y="16758"/>
                    <a:pt x="10851" y="16744"/>
                  </a:cubicBezTo>
                  <a:cubicBezTo>
                    <a:pt x="10600" y="16668"/>
                    <a:pt x="10142" y="16532"/>
                    <a:pt x="9575" y="16099"/>
                  </a:cubicBezTo>
                  <a:cubicBezTo>
                    <a:pt x="9008" y="15666"/>
                    <a:pt x="8332" y="14938"/>
                    <a:pt x="7644" y="13678"/>
                  </a:cubicBezTo>
                  <a:lnTo>
                    <a:pt x="3729" y="21445"/>
                  </a:lnTo>
                  <a:lnTo>
                    <a:pt x="0" y="15037"/>
                  </a:lnTo>
                  <a:cubicBezTo>
                    <a:pt x="1576" y="11886"/>
                    <a:pt x="3171" y="8790"/>
                    <a:pt x="4777" y="5727"/>
                  </a:cubicBezTo>
                  <a:cubicBezTo>
                    <a:pt x="5291" y="4746"/>
                    <a:pt x="5676" y="4005"/>
                    <a:pt x="6272" y="3325"/>
                  </a:cubicBezTo>
                  <a:cubicBezTo>
                    <a:pt x="7715" y="1679"/>
                    <a:pt x="9186" y="2709"/>
                    <a:pt x="11615" y="6867"/>
                  </a:cubicBezTo>
                  <a:lnTo>
                    <a:pt x="16011" y="6857"/>
                  </a:lnTo>
                  <a:cubicBezTo>
                    <a:pt x="16313" y="6857"/>
                    <a:pt x="16584" y="7182"/>
                    <a:pt x="16763" y="7693"/>
                  </a:cubicBezTo>
                  <a:cubicBezTo>
                    <a:pt x="16903" y="8091"/>
                    <a:pt x="16988" y="8603"/>
                    <a:pt x="16988" y="9158"/>
                  </a:cubicBezTo>
                  <a:cubicBezTo>
                    <a:pt x="16989" y="9651"/>
                    <a:pt x="16923" y="10122"/>
                    <a:pt x="16804" y="10511"/>
                  </a:cubicBezTo>
                  <a:cubicBezTo>
                    <a:pt x="16726" y="10765"/>
                    <a:pt x="16626" y="10978"/>
                    <a:pt x="16512" y="11138"/>
                  </a:cubicBezTo>
                  <a:cubicBezTo>
                    <a:pt x="16362" y="11347"/>
                    <a:pt x="16191" y="11458"/>
                    <a:pt x="16017" y="11460"/>
                  </a:cubicBezTo>
                  <a:lnTo>
                    <a:pt x="11134" y="11495"/>
                  </a:lnTo>
                  <a:cubicBezTo>
                    <a:pt x="11029" y="11465"/>
                    <a:pt x="10938" y="11668"/>
                    <a:pt x="10945" y="11917"/>
                  </a:cubicBezTo>
                  <a:cubicBezTo>
                    <a:pt x="10951" y="12114"/>
                    <a:pt x="11019" y="12269"/>
                    <a:pt x="11102" y="12275"/>
                  </a:cubicBezTo>
                  <a:cubicBezTo>
                    <a:pt x="11150" y="12275"/>
                    <a:pt x="11198" y="12275"/>
                    <a:pt x="11247" y="12276"/>
                  </a:cubicBezTo>
                  <a:cubicBezTo>
                    <a:pt x="12837" y="12283"/>
                    <a:pt x="14428" y="12280"/>
                    <a:pt x="16019" y="12271"/>
                  </a:cubicBezTo>
                  <a:cubicBezTo>
                    <a:pt x="16059" y="12270"/>
                    <a:pt x="16395" y="12189"/>
                    <a:pt x="16715" y="11688"/>
                  </a:cubicBezTo>
                  <a:cubicBezTo>
                    <a:pt x="16958" y="11309"/>
                    <a:pt x="17278" y="10417"/>
                    <a:pt x="17507" y="9990"/>
                  </a:cubicBezTo>
                  <a:cubicBezTo>
                    <a:pt x="18496" y="8146"/>
                    <a:pt x="19594" y="5985"/>
                    <a:pt x="19594" y="5985"/>
                  </a:cubicBezTo>
                  <a:cubicBezTo>
                    <a:pt x="20008" y="5176"/>
                    <a:pt x="20621" y="5314"/>
                    <a:pt x="20964" y="6292"/>
                  </a:cubicBezTo>
                  <a:close/>
                  <a:moveTo>
                    <a:pt x="16816" y="506"/>
                  </a:moveTo>
                  <a:cubicBezTo>
                    <a:pt x="16866" y="602"/>
                    <a:pt x="16913" y="712"/>
                    <a:pt x="16956" y="834"/>
                  </a:cubicBezTo>
                  <a:cubicBezTo>
                    <a:pt x="16964" y="856"/>
                    <a:pt x="16971" y="878"/>
                    <a:pt x="16979" y="901"/>
                  </a:cubicBezTo>
                  <a:lnTo>
                    <a:pt x="14348" y="6053"/>
                  </a:lnTo>
                  <a:cubicBezTo>
                    <a:pt x="14332" y="6051"/>
                    <a:pt x="13944" y="6038"/>
                    <a:pt x="13559" y="6025"/>
                  </a:cubicBezTo>
                  <a:cubicBezTo>
                    <a:pt x="13174" y="6012"/>
                    <a:pt x="12793" y="6000"/>
                    <a:pt x="12793" y="6000"/>
                  </a:cubicBezTo>
                  <a:lnTo>
                    <a:pt x="15585" y="529"/>
                  </a:lnTo>
                  <a:cubicBezTo>
                    <a:pt x="15895" y="-78"/>
                    <a:pt x="16318" y="-155"/>
                    <a:pt x="16655" y="258"/>
                  </a:cubicBezTo>
                  <a:cubicBezTo>
                    <a:pt x="16712" y="327"/>
                    <a:pt x="16765" y="410"/>
                    <a:pt x="16816" y="506"/>
                  </a:cubicBezTo>
                  <a:close/>
                </a:path>
              </a:pathLst>
            </a:custGeom>
            <a:solidFill>
              <a:srgbClr val="C1E1D7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42" name="Shape 33791">
              <a:extLst>
                <a:ext uri="{FF2B5EF4-FFF2-40B4-BE49-F238E27FC236}">
                  <a16:creationId xmlns:a16="http://schemas.microsoft.com/office/drawing/2014/main" id="{3B67874F-BFDA-4646-908C-D86AD455E1F6}"/>
                </a:ext>
              </a:extLst>
            </p:cNvPr>
            <p:cNvSpPr/>
            <p:nvPr/>
          </p:nvSpPr>
          <p:spPr>
            <a:xfrm>
              <a:off x="5559104" y="5047961"/>
              <a:ext cx="1367831" cy="61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extrusionOk="0">
                  <a:moveTo>
                    <a:pt x="7809" y="0"/>
                  </a:moveTo>
                  <a:cubicBezTo>
                    <a:pt x="7324" y="13"/>
                    <a:pt x="6778" y="778"/>
                    <a:pt x="6478" y="2101"/>
                  </a:cubicBezTo>
                  <a:cubicBezTo>
                    <a:pt x="6042" y="4020"/>
                    <a:pt x="5902" y="6681"/>
                    <a:pt x="4935" y="6915"/>
                  </a:cubicBezTo>
                  <a:cubicBezTo>
                    <a:pt x="4142" y="7106"/>
                    <a:pt x="3470" y="4932"/>
                    <a:pt x="2692" y="5770"/>
                  </a:cubicBezTo>
                  <a:cubicBezTo>
                    <a:pt x="1856" y="6672"/>
                    <a:pt x="2296" y="9318"/>
                    <a:pt x="1855" y="10890"/>
                  </a:cubicBezTo>
                  <a:cubicBezTo>
                    <a:pt x="1466" y="12278"/>
                    <a:pt x="602" y="12401"/>
                    <a:pt x="0" y="12922"/>
                  </a:cubicBezTo>
                  <a:cubicBezTo>
                    <a:pt x="993" y="14021"/>
                    <a:pt x="2009" y="15267"/>
                    <a:pt x="3057" y="16653"/>
                  </a:cubicBezTo>
                  <a:cubicBezTo>
                    <a:pt x="4185" y="18144"/>
                    <a:pt x="5346" y="19793"/>
                    <a:pt x="6553" y="21592"/>
                  </a:cubicBezTo>
                  <a:lnTo>
                    <a:pt x="21600" y="21558"/>
                  </a:lnTo>
                  <a:cubicBezTo>
                    <a:pt x="20698" y="19805"/>
                    <a:pt x="19772" y="18119"/>
                    <a:pt x="18821" y="16502"/>
                  </a:cubicBezTo>
                  <a:cubicBezTo>
                    <a:pt x="17978" y="15070"/>
                    <a:pt x="17118" y="13692"/>
                    <a:pt x="16278" y="12251"/>
                  </a:cubicBezTo>
                  <a:cubicBezTo>
                    <a:pt x="15699" y="11257"/>
                    <a:pt x="15099" y="10210"/>
                    <a:pt x="14370" y="10081"/>
                  </a:cubicBezTo>
                  <a:cubicBezTo>
                    <a:pt x="13528" y="9932"/>
                    <a:pt x="12629" y="11051"/>
                    <a:pt x="11911" y="9943"/>
                  </a:cubicBezTo>
                  <a:cubicBezTo>
                    <a:pt x="11201" y="8846"/>
                    <a:pt x="11307" y="6325"/>
                    <a:pt x="10589" y="5248"/>
                  </a:cubicBezTo>
                  <a:cubicBezTo>
                    <a:pt x="10063" y="4458"/>
                    <a:pt x="9244" y="4786"/>
                    <a:pt x="8893" y="3551"/>
                  </a:cubicBezTo>
                  <a:cubicBezTo>
                    <a:pt x="8661" y="2736"/>
                    <a:pt x="8799" y="1628"/>
                    <a:pt x="8549" y="829"/>
                  </a:cubicBezTo>
                  <a:cubicBezTo>
                    <a:pt x="8369" y="255"/>
                    <a:pt x="8099" y="-8"/>
                    <a:pt x="7809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43" name="Freeform 39">
              <a:extLst>
                <a:ext uri="{FF2B5EF4-FFF2-40B4-BE49-F238E27FC236}">
                  <a16:creationId xmlns:a16="http://schemas.microsoft.com/office/drawing/2014/main" id="{77712ECC-C34A-4F9B-824F-7986D291213F}"/>
                </a:ext>
              </a:extLst>
            </p:cNvPr>
            <p:cNvSpPr/>
            <p:nvPr/>
          </p:nvSpPr>
          <p:spPr>
            <a:xfrm>
              <a:off x="2692419" y="5615559"/>
              <a:ext cx="2343094" cy="1377352"/>
            </a:xfrm>
            <a:custGeom>
              <a:avLst/>
              <a:gdLst>
                <a:gd name="connsiteX0" fmla="*/ 2961514 w 4686188"/>
                <a:gd name="connsiteY0" fmla="*/ 0 h 2484883"/>
                <a:gd name="connsiteX1" fmla="*/ 4686188 w 4686188"/>
                <a:gd name="connsiteY1" fmla="*/ 2054923 h 2484883"/>
                <a:gd name="connsiteX2" fmla="*/ 4173826 w 4686188"/>
                <a:gd name="connsiteY2" fmla="*/ 2484883 h 2484883"/>
                <a:gd name="connsiteX3" fmla="*/ 0 w 4686188"/>
                <a:gd name="connsiteY3" fmla="*/ 2484883 h 248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86188" h="2484883">
                  <a:moveTo>
                    <a:pt x="2961514" y="0"/>
                  </a:moveTo>
                  <a:lnTo>
                    <a:pt x="4686188" y="2054923"/>
                  </a:lnTo>
                  <a:lnTo>
                    <a:pt x="4173826" y="2484883"/>
                  </a:lnTo>
                  <a:lnTo>
                    <a:pt x="0" y="2484883"/>
                  </a:lnTo>
                  <a:close/>
                </a:path>
              </a:pathLst>
            </a:custGeom>
            <a:solidFill>
              <a:srgbClr val="75BDA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144" name="Freeform 703">
            <a:extLst>
              <a:ext uri="{FF2B5EF4-FFF2-40B4-BE49-F238E27FC236}">
                <a16:creationId xmlns:a16="http://schemas.microsoft.com/office/drawing/2014/main" id="{8EBB26A4-6F2A-467E-A717-1FA7E492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9375" y="2440410"/>
            <a:ext cx="300456" cy="314014"/>
          </a:xfrm>
          <a:custGeom>
            <a:avLst/>
            <a:gdLst>
              <a:gd name="T0" fmla="*/ 30163 w 294916"/>
              <a:gd name="T1" fmla="*/ 271875 h 294916"/>
              <a:gd name="T2" fmla="*/ 130705 w 294916"/>
              <a:gd name="T3" fmla="*/ 225795 h 294916"/>
              <a:gd name="T4" fmla="*/ 70020 w 294916"/>
              <a:gd name="T5" fmla="*/ 164594 h 294916"/>
              <a:gd name="T6" fmla="*/ 23700 w 294916"/>
              <a:gd name="T7" fmla="*/ 265395 h 294916"/>
              <a:gd name="T8" fmla="*/ 70020 w 294916"/>
              <a:gd name="T9" fmla="*/ 164594 h 294916"/>
              <a:gd name="T10" fmla="*/ 233754 w 294916"/>
              <a:gd name="T11" fmla="*/ 157545 h 294916"/>
              <a:gd name="T12" fmla="*/ 233754 w 294916"/>
              <a:gd name="T13" fmla="*/ 166711 h 294916"/>
              <a:gd name="T14" fmla="*/ 203695 w 294916"/>
              <a:gd name="T15" fmla="*/ 162128 h 294916"/>
              <a:gd name="T16" fmla="*/ 70020 w 294916"/>
              <a:gd name="T17" fmla="*/ 155954 h 294916"/>
              <a:gd name="T18" fmla="*/ 70020 w 294916"/>
              <a:gd name="T19" fmla="*/ 295634 h 294916"/>
              <a:gd name="T20" fmla="*/ 70020 w 294916"/>
              <a:gd name="T21" fmla="*/ 155954 h 294916"/>
              <a:gd name="T22" fmla="*/ 176012 w 294916"/>
              <a:gd name="T23" fmla="*/ 229938 h 294916"/>
              <a:gd name="T24" fmla="*/ 286626 w 294916"/>
              <a:gd name="T25" fmla="*/ 203226 h 294916"/>
              <a:gd name="T26" fmla="*/ 203035 w 294916"/>
              <a:gd name="T27" fmla="*/ 198895 h 294916"/>
              <a:gd name="T28" fmla="*/ 286626 w 294916"/>
              <a:gd name="T29" fmla="*/ 194201 h 294916"/>
              <a:gd name="T30" fmla="*/ 257442 w 294916"/>
              <a:gd name="T31" fmla="*/ 167129 h 294916"/>
              <a:gd name="T32" fmla="*/ 257442 w 294916"/>
              <a:gd name="T33" fmla="*/ 158465 h 294916"/>
              <a:gd name="T34" fmla="*/ 286626 w 294916"/>
              <a:gd name="T35" fmla="*/ 131393 h 294916"/>
              <a:gd name="T36" fmla="*/ 74765 w 294916"/>
              <a:gd name="T37" fmla="*/ 9024 h 294916"/>
              <a:gd name="T38" fmla="*/ 268611 w 294916"/>
              <a:gd name="T39" fmla="*/ 41872 h 294916"/>
              <a:gd name="T40" fmla="*/ 238705 w 294916"/>
              <a:gd name="T41" fmla="*/ 9024 h 294916"/>
              <a:gd name="T42" fmla="*/ 234382 w 294916"/>
              <a:gd name="T43" fmla="*/ 29959 h 294916"/>
              <a:gd name="T44" fmla="*/ 229697 w 294916"/>
              <a:gd name="T45" fmla="*/ 9024 h 294916"/>
              <a:gd name="T46" fmla="*/ 196909 w 294916"/>
              <a:gd name="T47" fmla="*/ 25268 h 294916"/>
              <a:gd name="T48" fmla="*/ 188262 w 294916"/>
              <a:gd name="T49" fmla="*/ 25268 h 294916"/>
              <a:gd name="T50" fmla="*/ 155474 w 294916"/>
              <a:gd name="T51" fmla="*/ 9024 h 294916"/>
              <a:gd name="T52" fmla="*/ 150789 w 294916"/>
              <a:gd name="T53" fmla="*/ 29959 h 294916"/>
              <a:gd name="T54" fmla="*/ 146466 w 294916"/>
              <a:gd name="T55" fmla="*/ 9024 h 294916"/>
              <a:gd name="T56" fmla="*/ 113318 w 294916"/>
              <a:gd name="T57" fmla="*/ 25268 h 294916"/>
              <a:gd name="T58" fmla="*/ 104670 w 294916"/>
              <a:gd name="T59" fmla="*/ 25268 h 294916"/>
              <a:gd name="T60" fmla="*/ 74765 w 294916"/>
              <a:gd name="T61" fmla="*/ 9024 h 294916"/>
              <a:gd name="T62" fmla="*/ 272934 w 294916"/>
              <a:gd name="T63" fmla="*/ 0 h 294916"/>
              <a:gd name="T64" fmla="*/ 277619 w 294916"/>
              <a:gd name="T65" fmla="*/ 46203 h 294916"/>
              <a:gd name="T66" fmla="*/ 241948 w 294916"/>
              <a:gd name="T67" fmla="*/ 50535 h 294916"/>
              <a:gd name="T68" fmla="*/ 255279 w 294916"/>
              <a:gd name="T69" fmla="*/ 71832 h 294916"/>
              <a:gd name="T70" fmla="*/ 295634 w 294916"/>
              <a:gd name="T71" fmla="*/ 94213 h 294916"/>
              <a:gd name="T72" fmla="*/ 272934 w 294916"/>
              <a:gd name="T73" fmla="*/ 295633 h 294916"/>
              <a:gd name="T74" fmla="*/ 119443 w 294916"/>
              <a:gd name="T75" fmla="*/ 291302 h 294916"/>
              <a:gd name="T76" fmla="*/ 272934 w 294916"/>
              <a:gd name="T77" fmla="*/ 286970 h 294916"/>
              <a:gd name="T78" fmla="*/ 286626 w 294916"/>
              <a:gd name="T79" fmla="*/ 238962 h 294916"/>
              <a:gd name="T80" fmla="*/ 167363 w 294916"/>
              <a:gd name="T81" fmla="*/ 234630 h 294916"/>
              <a:gd name="T82" fmla="*/ 171688 w 294916"/>
              <a:gd name="T83" fmla="*/ 122729 h 294916"/>
              <a:gd name="T84" fmla="*/ 286626 w 294916"/>
              <a:gd name="T85" fmla="*/ 94213 h 294916"/>
              <a:gd name="T86" fmla="*/ 255279 w 294916"/>
              <a:gd name="T87" fmla="*/ 80496 h 294916"/>
              <a:gd name="T88" fmla="*/ 232940 w 294916"/>
              <a:gd name="T89" fmla="*/ 50535 h 294916"/>
              <a:gd name="T90" fmla="*/ 110435 w 294916"/>
              <a:gd name="T91" fmla="*/ 58116 h 294916"/>
              <a:gd name="T92" fmla="*/ 70442 w 294916"/>
              <a:gd name="T93" fmla="*/ 80496 h 294916"/>
              <a:gd name="T94" fmla="*/ 56749 w 294916"/>
              <a:gd name="T95" fmla="*/ 141860 h 294916"/>
              <a:gd name="T96" fmla="*/ 47741 w 294916"/>
              <a:gd name="T97" fmla="*/ 141860 h 294916"/>
              <a:gd name="T98" fmla="*/ 70442 w 294916"/>
              <a:gd name="T99" fmla="*/ 71832 h 294916"/>
              <a:gd name="T100" fmla="*/ 101788 w 294916"/>
              <a:gd name="T101" fmla="*/ 58116 h 294916"/>
              <a:gd name="T102" fmla="*/ 70442 w 294916"/>
              <a:gd name="T103" fmla="*/ 50535 h 294916"/>
              <a:gd name="T104" fmla="*/ 65757 w 294916"/>
              <a:gd name="T105" fmla="*/ 4331 h 29491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4916" h="294916">
                <a:moveTo>
                  <a:pt x="115701" y="185383"/>
                </a:moveTo>
                <a:lnTo>
                  <a:pt x="30089" y="271214"/>
                </a:lnTo>
                <a:cubicBezTo>
                  <a:pt x="40836" y="280551"/>
                  <a:pt x="54447" y="286297"/>
                  <a:pt x="69850" y="286297"/>
                </a:cubicBezTo>
                <a:cubicBezTo>
                  <a:pt x="103163" y="286297"/>
                  <a:pt x="130387" y="258644"/>
                  <a:pt x="130387" y="225246"/>
                </a:cubicBezTo>
                <a:cubicBezTo>
                  <a:pt x="130387" y="210162"/>
                  <a:pt x="125014" y="196156"/>
                  <a:pt x="115701" y="185383"/>
                </a:cubicBezTo>
                <a:close/>
                <a:moveTo>
                  <a:pt x="69850" y="164194"/>
                </a:moveTo>
                <a:cubicBezTo>
                  <a:pt x="36179" y="164194"/>
                  <a:pt x="8955" y="191488"/>
                  <a:pt x="8955" y="225246"/>
                </a:cubicBezTo>
                <a:cubicBezTo>
                  <a:pt x="8955" y="240329"/>
                  <a:pt x="14687" y="254335"/>
                  <a:pt x="23642" y="264750"/>
                </a:cubicBezTo>
                <a:lnTo>
                  <a:pt x="109253" y="178918"/>
                </a:lnTo>
                <a:cubicBezTo>
                  <a:pt x="98865" y="169940"/>
                  <a:pt x="84895" y="164194"/>
                  <a:pt x="69850" y="164194"/>
                </a:cubicBezTo>
                <a:close/>
                <a:moveTo>
                  <a:pt x="207434" y="157162"/>
                </a:moveTo>
                <a:lnTo>
                  <a:pt x="233186" y="157162"/>
                </a:lnTo>
                <a:cubicBezTo>
                  <a:pt x="235656" y="157162"/>
                  <a:pt x="237772" y="159067"/>
                  <a:pt x="237772" y="161734"/>
                </a:cubicBezTo>
                <a:cubicBezTo>
                  <a:pt x="237772" y="164401"/>
                  <a:pt x="235656" y="166306"/>
                  <a:pt x="233186" y="166306"/>
                </a:cubicBezTo>
                <a:lnTo>
                  <a:pt x="207434" y="166306"/>
                </a:lnTo>
                <a:cubicBezTo>
                  <a:pt x="205317" y="166306"/>
                  <a:pt x="203200" y="164401"/>
                  <a:pt x="203200" y="161734"/>
                </a:cubicBezTo>
                <a:cubicBezTo>
                  <a:pt x="203200" y="159067"/>
                  <a:pt x="205317" y="157162"/>
                  <a:pt x="207434" y="157162"/>
                </a:cubicBezTo>
                <a:close/>
                <a:moveTo>
                  <a:pt x="69850" y="155575"/>
                </a:moveTo>
                <a:cubicBezTo>
                  <a:pt x="108178" y="155575"/>
                  <a:pt x="139342" y="186460"/>
                  <a:pt x="139342" y="225246"/>
                </a:cubicBezTo>
                <a:cubicBezTo>
                  <a:pt x="139342" y="263672"/>
                  <a:pt x="108178" y="294916"/>
                  <a:pt x="69850" y="294916"/>
                </a:cubicBezTo>
                <a:cubicBezTo>
                  <a:pt x="31164" y="294916"/>
                  <a:pt x="0" y="263672"/>
                  <a:pt x="0" y="225246"/>
                </a:cubicBezTo>
                <a:cubicBezTo>
                  <a:pt x="0" y="186460"/>
                  <a:pt x="31164" y="155575"/>
                  <a:pt x="69850" y="155575"/>
                </a:cubicBezTo>
                <a:close/>
                <a:moveTo>
                  <a:pt x="175584" y="131073"/>
                </a:moveTo>
                <a:lnTo>
                  <a:pt x="175584" y="229379"/>
                </a:lnTo>
                <a:lnTo>
                  <a:pt x="285930" y="229379"/>
                </a:lnTo>
                <a:lnTo>
                  <a:pt x="285930" y="202732"/>
                </a:lnTo>
                <a:lnTo>
                  <a:pt x="206854" y="202732"/>
                </a:lnTo>
                <a:cubicBezTo>
                  <a:pt x="204698" y="202732"/>
                  <a:pt x="202541" y="200571"/>
                  <a:pt x="202541" y="198411"/>
                </a:cubicBezTo>
                <a:cubicBezTo>
                  <a:pt x="202541" y="195530"/>
                  <a:pt x="204698" y="193729"/>
                  <a:pt x="206854" y="193729"/>
                </a:cubicBezTo>
                <a:lnTo>
                  <a:pt x="285930" y="193729"/>
                </a:lnTo>
                <a:lnTo>
                  <a:pt x="285930" y="166723"/>
                </a:lnTo>
                <a:lnTo>
                  <a:pt x="256816" y="166723"/>
                </a:lnTo>
                <a:cubicBezTo>
                  <a:pt x="254300" y="166723"/>
                  <a:pt x="252503" y="164922"/>
                  <a:pt x="252503" y="162401"/>
                </a:cubicBezTo>
                <a:cubicBezTo>
                  <a:pt x="252503" y="159881"/>
                  <a:pt x="254300" y="158080"/>
                  <a:pt x="256816" y="158080"/>
                </a:cubicBezTo>
                <a:lnTo>
                  <a:pt x="285930" y="158080"/>
                </a:lnTo>
                <a:lnTo>
                  <a:pt x="285930" y="131073"/>
                </a:lnTo>
                <a:lnTo>
                  <a:pt x="175584" y="131073"/>
                </a:lnTo>
                <a:close/>
                <a:moveTo>
                  <a:pt x="74583" y="9002"/>
                </a:moveTo>
                <a:lnTo>
                  <a:pt x="74583" y="41770"/>
                </a:lnTo>
                <a:lnTo>
                  <a:pt x="267958" y="41770"/>
                </a:lnTo>
                <a:lnTo>
                  <a:pt x="267958" y="9002"/>
                </a:lnTo>
                <a:lnTo>
                  <a:pt x="238125" y="9002"/>
                </a:lnTo>
                <a:lnTo>
                  <a:pt x="238125" y="25206"/>
                </a:lnTo>
                <a:cubicBezTo>
                  <a:pt x="238125" y="27727"/>
                  <a:pt x="236328" y="29887"/>
                  <a:pt x="233812" y="29887"/>
                </a:cubicBezTo>
                <a:cubicBezTo>
                  <a:pt x="231296" y="29887"/>
                  <a:pt x="229139" y="27727"/>
                  <a:pt x="229139" y="25206"/>
                </a:cubicBezTo>
                <a:lnTo>
                  <a:pt x="229139" y="9002"/>
                </a:lnTo>
                <a:lnTo>
                  <a:pt x="196431" y="9002"/>
                </a:lnTo>
                <a:lnTo>
                  <a:pt x="196431" y="25206"/>
                </a:lnTo>
                <a:cubicBezTo>
                  <a:pt x="196431" y="27727"/>
                  <a:pt x="194634" y="29887"/>
                  <a:pt x="192118" y="29887"/>
                </a:cubicBezTo>
                <a:cubicBezTo>
                  <a:pt x="189602" y="29887"/>
                  <a:pt x="187804" y="27727"/>
                  <a:pt x="187804" y="25206"/>
                </a:cubicBezTo>
                <a:lnTo>
                  <a:pt x="187804" y="9002"/>
                </a:lnTo>
                <a:lnTo>
                  <a:pt x="155096" y="9002"/>
                </a:lnTo>
                <a:lnTo>
                  <a:pt x="155096" y="25206"/>
                </a:lnTo>
                <a:cubicBezTo>
                  <a:pt x="155096" y="27727"/>
                  <a:pt x="152939" y="29887"/>
                  <a:pt x="150423" y="29887"/>
                </a:cubicBezTo>
                <a:cubicBezTo>
                  <a:pt x="147907" y="29887"/>
                  <a:pt x="146110" y="27727"/>
                  <a:pt x="146110" y="25206"/>
                </a:cubicBezTo>
                <a:lnTo>
                  <a:pt x="146110" y="9002"/>
                </a:lnTo>
                <a:lnTo>
                  <a:pt x="113042" y="9002"/>
                </a:lnTo>
                <a:lnTo>
                  <a:pt x="113042" y="25206"/>
                </a:lnTo>
                <a:cubicBezTo>
                  <a:pt x="113042" y="27727"/>
                  <a:pt x="111245" y="29887"/>
                  <a:pt x="108729" y="29887"/>
                </a:cubicBezTo>
                <a:cubicBezTo>
                  <a:pt x="106213" y="29887"/>
                  <a:pt x="104416" y="27727"/>
                  <a:pt x="104416" y="25206"/>
                </a:cubicBezTo>
                <a:lnTo>
                  <a:pt x="104416" y="9002"/>
                </a:lnTo>
                <a:lnTo>
                  <a:pt x="74583" y="9002"/>
                </a:lnTo>
                <a:close/>
                <a:moveTo>
                  <a:pt x="70270" y="0"/>
                </a:moveTo>
                <a:lnTo>
                  <a:pt x="272271" y="0"/>
                </a:lnTo>
                <a:cubicBezTo>
                  <a:pt x="275147" y="0"/>
                  <a:pt x="276944" y="1800"/>
                  <a:pt x="276944" y="4321"/>
                </a:cubicBezTo>
                <a:lnTo>
                  <a:pt x="276944" y="46091"/>
                </a:lnTo>
                <a:cubicBezTo>
                  <a:pt x="276944" y="48612"/>
                  <a:pt x="275147" y="50413"/>
                  <a:pt x="272271" y="50413"/>
                </a:cubicBezTo>
                <a:lnTo>
                  <a:pt x="241360" y="50413"/>
                </a:lnTo>
                <a:lnTo>
                  <a:pt x="241360" y="57974"/>
                </a:lnTo>
                <a:cubicBezTo>
                  <a:pt x="241360" y="65176"/>
                  <a:pt x="247111" y="71658"/>
                  <a:pt x="254659" y="71658"/>
                </a:cubicBezTo>
                <a:lnTo>
                  <a:pt x="272271" y="71658"/>
                </a:lnTo>
                <a:cubicBezTo>
                  <a:pt x="284852" y="71658"/>
                  <a:pt x="294916" y="81380"/>
                  <a:pt x="294916" y="93984"/>
                </a:cubicBezTo>
                <a:lnTo>
                  <a:pt x="294916" y="272589"/>
                </a:lnTo>
                <a:cubicBezTo>
                  <a:pt x="294916" y="285193"/>
                  <a:pt x="284852" y="294915"/>
                  <a:pt x="272271" y="294915"/>
                </a:cubicBezTo>
                <a:lnTo>
                  <a:pt x="123825" y="294915"/>
                </a:lnTo>
                <a:cubicBezTo>
                  <a:pt x="121309" y="294915"/>
                  <a:pt x="119153" y="293115"/>
                  <a:pt x="119153" y="290594"/>
                </a:cubicBezTo>
                <a:cubicBezTo>
                  <a:pt x="119153" y="288073"/>
                  <a:pt x="121309" y="286273"/>
                  <a:pt x="123825" y="286273"/>
                </a:cubicBezTo>
                <a:lnTo>
                  <a:pt x="272271" y="286273"/>
                </a:lnTo>
                <a:cubicBezTo>
                  <a:pt x="279820" y="286273"/>
                  <a:pt x="285930" y="280151"/>
                  <a:pt x="285930" y="272589"/>
                </a:cubicBezTo>
                <a:lnTo>
                  <a:pt x="285930" y="238381"/>
                </a:lnTo>
                <a:lnTo>
                  <a:pt x="171271" y="238381"/>
                </a:lnTo>
                <a:cubicBezTo>
                  <a:pt x="168754" y="238381"/>
                  <a:pt x="166957" y="236580"/>
                  <a:pt x="166957" y="234060"/>
                </a:cubicBezTo>
                <a:lnTo>
                  <a:pt x="166957" y="126752"/>
                </a:lnTo>
                <a:cubicBezTo>
                  <a:pt x="166957" y="124231"/>
                  <a:pt x="168754" y="122431"/>
                  <a:pt x="171271" y="122431"/>
                </a:cubicBezTo>
                <a:lnTo>
                  <a:pt x="285930" y="122431"/>
                </a:lnTo>
                <a:lnTo>
                  <a:pt x="285930" y="93984"/>
                </a:lnTo>
                <a:cubicBezTo>
                  <a:pt x="285930" y="86422"/>
                  <a:pt x="279820" y="80300"/>
                  <a:pt x="272271" y="80300"/>
                </a:cubicBezTo>
                <a:lnTo>
                  <a:pt x="254659" y="80300"/>
                </a:lnTo>
                <a:cubicBezTo>
                  <a:pt x="242079" y="80300"/>
                  <a:pt x="232374" y="70578"/>
                  <a:pt x="232374" y="57974"/>
                </a:cubicBezTo>
                <a:lnTo>
                  <a:pt x="232374" y="50413"/>
                </a:lnTo>
                <a:lnTo>
                  <a:pt x="110167" y="50413"/>
                </a:lnTo>
                <a:lnTo>
                  <a:pt x="110167" y="57974"/>
                </a:lnTo>
                <a:cubicBezTo>
                  <a:pt x="110167" y="70578"/>
                  <a:pt x="100462" y="80300"/>
                  <a:pt x="87882" y="80300"/>
                </a:cubicBezTo>
                <a:lnTo>
                  <a:pt x="70270" y="80300"/>
                </a:lnTo>
                <a:cubicBezTo>
                  <a:pt x="62721" y="80300"/>
                  <a:pt x="56611" y="86422"/>
                  <a:pt x="56611" y="93984"/>
                </a:cubicBezTo>
                <a:lnTo>
                  <a:pt x="56611" y="141516"/>
                </a:lnTo>
                <a:cubicBezTo>
                  <a:pt x="56611" y="144036"/>
                  <a:pt x="54814" y="145837"/>
                  <a:pt x="52298" y="145837"/>
                </a:cubicBezTo>
                <a:cubicBezTo>
                  <a:pt x="49782" y="145837"/>
                  <a:pt x="47625" y="144036"/>
                  <a:pt x="47625" y="141516"/>
                </a:cubicBezTo>
                <a:lnTo>
                  <a:pt x="47625" y="93984"/>
                </a:lnTo>
                <a:cubicBezTo>
                  <a:pt x="47625" y="81380"/>
                  <a:pt x="58049" y="71658"/>
                  <a:pt x="70270" y="71658"/>
                </a:cubicBezTo>
                <a:lnTo>
                  <a:pt x="87882" y="71658"/>
                </a:lnTo>
                <a:cubicBezTo>
                  <a:pt x="95430" y="71658"/>
                  <a:pt x="101540" y="65176"/>
                  <a:pt x="101540" y="57974"/>
                </a:cubicBezTo>
                <a:lnTo>
                  <a:pt x="101540" y="50413"/>
                </a:lnTo>
                <a:lnTo>
                  <a:pt x="70270" y="50413"/>
                </a:lnTo>
                <a:cubicBezTo>
                  <a:pt x="67754" y="50413"/>
                  <a:pt x="65597" y="48612"/>
                  <a:pt x="65597" y="46091"/>
                </a:cubicBezTo>
                <a:lnTo>
                  <a:pt x="65597" y="4321"/>
                </a:lnTo>
                <a:cubicBezTo>
                  <a:pt x="65597" y="1800"/>
                  <a:pt x="67754" y="0"/>
                  <a:pt x="702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5" name="Freeform 81">
            <a:extLst>
              <a:ext uri="{FF2B5EF4-FFF2-40B4-BE49-F238E27FC236}">
                <a16:creationId xmlns:a16="http://schemas.microsoft.com/office/drawing/2014/main" id="{0F7F7B51-D91F-4F6E-8CB3-4B890658F2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70933" y="2407893"/>
            <a:ext cx="276807" cy="313780"/>
          </a:xfrm>
          <a:custGeom>
            <a:avLst/>
            <a:gdLst>
              <a:gd name="connsiteX0" fmla="*/ 216332 w 1093427"/>
              <a:gd name="connsiteY0" fmla="*/ 1190625 h 1239478"/>
              <a:gd name="connsiteX1" fmla="*/ 233701 w 1093427"/>
              <a:gd name="connsiteY1" fmla="*/ 1197916 h 1239478"/>
              <a:gd name="connsiteX2" fmla="*/ 240938 w 1093427"/>
              <a:gd name="connsiteY2" fmla="*/ 1215049 h 1239478"/>
              <a:gd name="connsiteX3" fmla="*/ 233701 w 1093427"/>
              <a:gd name="connsiteY3" fmla="*/ 1232547 h 1239478"/>
              <a:gd name="connsiteX4" fmla="*/ 216332 w 1093427"/>
              <a:gd name="connsiteY4" fmla="*/ 1239474 h 1239478"/>
              <a:gd name="connsiteX5" fmla="*/ 199324 w 1093427"/>
              <a:gd name="connsiteY5" fmla="*/ 1232547 h 1239478"/>
              <a:gd name="connsiteX6" fmla="*/ 192087 w 1093427"/>
              <a:gd name="connsiteY6" fmla="*/ 1215049 h 1239478"/>
              <a:gd name="connsiteX7" fmla="*/ 199324 w 1093427"/>
              <a:gd name="connsiteY7" fmla="*/ 1197916 h 1239478"/>
              <a:gd name="connsiteX8" fmla="*/ 216332 w 1093427"/>
              <a:gd name="connsiteY8" fmla="*/ 1190625 h 1239478"/>
              <a:gd name="connsiteX9" fmla="*/ 927894 w 1093427"/>
              <a:gd name="connsiteY9" fmla="*/ 1060450 h 1239478"/>
              <a:gd name="connsiteX10" fmla="*/ 944901 w 1093427"/>
              <a:gd name="connsiteY10" fmla="*/ 1067741 h 1239478"/>
              <a:gd name="connsiteX11" fmla="*/ 952138 w 1093427"/>
              <a:gd name="connsiteY11" fmla="*/ 1084874 h 1239478"/>
              <a:gd name="connsiteX12" fmla="*/ 944901 w 1093427"/>
              <a:gd name="connsiteY12" fmla="*/ 1102372 h 1239478"/>
              <a:gd name="connsiteX13" fmla="*/ 927894 w 1093427"/>
              <a:gd name="connsiteY13" fmla="*/ 1109299 h 1239478"/>
              <a:gd name="connsiteX14" fmla="*/ 910524 w 1093427"/>
              <a:gd name="connsiteY14" fmla="*/ 1102372 h 1239478"/>
              <a:gd name="connsiteX15" fmla="*/ 903287 w 1093427"/>
              <a:gd name="connsiteY15" fmla="*/ 1084874 h 1239478"/>
              <a:gd name="connsiteX16" fmla="*/ 910524 w 1093427"/>
              <a:gd name="connsiteY16" fmla="*/ 1067741 h 1239478"/>
              <a:gd name="connsiteX17" fmla="*/ 927894 w 1093427"/>
              <a:gd name="connsiteY17" fmla="*/ 1060450 h 1239478"/>
              <a:gd name="connsiteX18" fmla="*/ 753142 w 1093427"/>
              <a:gd name="connsiteY18" fmla="*/ 1060450 h 1239478"/>
              <a:gd name="connsiteX19" fmla="*/ 835944 w 1093427"/>
              <a:gd name="connsiteY19" fmla="*/ 1060450 h 1239478"/>
              <a:gd name="connsiteX20" fmla="*/ 860065 w 1093427"/>
              <a:gd name="connsiteY20" fmla="*/ 1084874 h 1239478"/>
              <a:gd name="connsiteX21" fmla="*/ 835944 w 1093427"/>
              <a:gd name="connsiteY21" fmla="*/ 1109299 h 1239478"/>
              <a:gd name="connsiteX22" fmla="*/ 753142 w 1093427"/>
              <a:gd name="connsiteY22" fmla="*/ 1109299 h 1239478"/>
              <a:gd name="connsiteX23" fmla="*/ 728662 w 1093427"/>
              <a:gd name="connsiteY23" fmla="*/ 1084874 h 1239478"/>
              <a:gd name="connsiteX24" fmla="*/ 753142 w 1093427"/>
              <a:gd name="connsiteY24" fmla="*/ 1060450 h 1239478"/>
              <a:gd name="connsiteX25" fmla="*/ 463842 w 1093427"/>
              <a:gd name="connsiteY25" fmla="*/ 844951 h 1239478"/>
              <a:gd name="connsiteX26" fmla="*/ 463842 w 1093427"/>
              <a:gd name="connsiteY26" fmla="*/ 917678 h 1239478"/>
              <a:gd name="connsiteX27" fmla="*/ 497725 w 1093427"/>
              <a:gd name="connsiteY27" fmla="*/ 951161 h 1239478"/>
              <a:gd name="connsiteX28" fmla="*/ 604421 w 1093427"/>
              <a:gd name="connsiteY28" fmla="*/ 951161 h 1239478"/>
              <a:gd name="connsiteX29" fmla="*/ 638305 w 1093427"/>
              <a:gd name="connsiteY29" fmla="*/ 917678 h 1239478"/>
              <a:gd name="connsiteX30" fmla="*/ 638305 w 1093427"/>
              <a:gd name="connsiteY30" fmla="*/ 844951 h 1239478"/>
              <a:gd name="connsiteX31" fmla="*/ 280557 w 1093427"/>
              <a:gd name="connsiteY31" fmla="*/ 831046 h 1239478"/>
              <a:gd name="connsiteX32" fmla="*/ 310373 w 1093427"/>
              <a:gd name="connsiteY32" fmla="*/ 847239 h 1239478"/>
              <a:gd name="connsiteX33" fmla="*/ 293849 w 1093427"/>
              <a:gd name="connsiteY33" fmla="*/ 877467 h 1239478"/>
              <a:gd name="connsiteX34" fmla="*/ 178177 w 1093427"/>
              <a:gd name="connsiteY34" fmla="*/ 910933 h 1239478"/>
              <a:gd name="connsiteX35" fmla="*/ 48496 w 1093427"/>
              <a:gd name="connsiteY35" fmla="*/ 1083303 h 1239478"/>
              <a:gd name="connsiteX36" fmla="*/ 48496 w 1093427"/>
              <a:gd name="connsiteY36" fmla="*/ 1191258 h 1239478"/>
              <a:gd name="connsiteX37" fmla="*/ 116031 w 1093427"/>
              <a:gd name="connsiteY37" fmla="*/ 1191258 h 1239478"/>
              <a:gd name="connsiteX38" fmla="*/ 140099 w 1093427"/>
              <a:gd name="connsiteY38" fmla="*/ 1215368 h 1239478"/>
              <a:gd name="connsiteX39" fmla="*/ 116031 w 1093427"/>
              <a:gd name="connsiteY39" fmla="*/ 1239478 h 1239478"/>
              <a:gd name="connsiteX40" fmla="*/ 24068 w 1093427"/>
              <a:gd name="connsiteY40" fmla="*/ 1239478 h 1239478"/>
              <a:gd name="connsiteX41" fmla="*/ 0 w 1093427"/>
              <a:gd name="connsiteY41" fmla="*/ 1215368 h 1239478"/>
              <a:gd name="connsiteX42" fmla="*/ 0 w 1093427"/>
              <a:gd name="connsiteY42" fmla="*/ 1083303 h 1239478"/>
              <a:gd name="connsiteX43" fmla="*/ 45981 w 1093427"/>
              <a:gd name="connsiteY43" fmla="*/ 946199 h 1239478"/>
              <a:gd name="connsiteX44" fmla="*/ 164527 w 1093427"/>
              <a:gd name="connsiteY44" fmla="*/ 864152 h 1239478"/>
              <a:gd name="connsiteX45" fmla="*/ 796541 w 1093427"/>
              <a:gd name="connsiteY45" fmla="*/ 825924 h 1239478"/>
              <a:gd name="connsiteX46" fmla="*/ 928611 w 1093427"/>
              <a:gd name="connsiteY46" fmla="*/ 864076 h 1239478"/>
              <a:gd name="connsiteX47" fmla="*/ 1047725 w 1093427"/>
              <a:gd name="connsiteY47" fmla="*/ 946139 h 1239478"/>
              <a:gd name="connsiteX48" fmla="*/ 1093427 w 1093427"/>
              <a:gd name="connsiteY48" fmla="*/ 1083271 h 1239478"/>
              <a:gd name="connsiteX49" fmla="*/ 1093427 w 1093427"/>
              <a:gd name="connsiteY49" fmla="*/ 1215363 h 1239478"/>
              <a:gd name="connsiteX50" fmla="*/ 1069317 w 1093427"/>
              <a:gd name="connsiteY50" fmla="*/ 1239478 h 1239478"/>
              <a:gd name="connsiteX51" fmla="*/ 311448 w 1093427"/>
              <a:gd name="connsiteY51" fmla="*/ 1239478 h 1239478"/>
              <a:gd name="connsiteX52" fmla="*/ 287337 w 1093427"/>
              <a:gd name="connsiteY52" fmla="*/ 1215363 h 1239478"/>
              <a:gd name="connsiteX53" fmla="*/ 311448 w 1093427"/>
              <a:gd name="connsiteY53" fmla="*/ 1191248 h 1239478"/>
              <a:gd name="connsiteX54" fmla="*/ 1045206 w 1093427"/>
              <a:gd name="connsiteY54" fmla="*/ 1191248 h 1239478"/>
              <a:gd name="connsiteX55" fmla="*/ 1045206 w 1093427"/>
              <a:gd name="connsiteY55" fmla="*/ 1083271 h 1239478"/>
              <a:gd name="connsiteX56" fmla="*/ 915296 w 1093427"/>
              <a:gd name="connsiteY56" fmla="*/ 910866 h 1239478"/>
              <a:gd name="connsiteX57" fmla="*/ 782866 w 1093427"/>
              <a:gd name="connsiteY57" fmla="*/ 872354 h 1239478"/>
              <a:gd name="connsiteX58" fmla="*/ 766673 w 1093427"/>
              <a:gd name="connsiteY58" fmla="*/ 842481 h 1239478"/>
              <a:gd name="connsiteX59" fmla="*/ 796541 w 1093427"/>
              <a:gd name="connsiteY59" fmla="*/ 825924 h 1239478"/>
              <a:gd name="connsiteX60" fmla="*/ 546100 w 1093427"/>
              <a:gd name="connsiteY60" fmla="*/ 445197 h 1239478"/>
              <a:gd name="connsiteX61" fmla="*/ 521517 w 1093427"/>
              <a:gd name="connsiteY61" fmla="*/ 469719 h 1239478"/>
              <a:gd name="connsiteX62" fmla="*/ 546100 w 1093427"/>
              <a:gd name="connsiteY62" fmla="*/ 493881 h 1239478"/>
              <a:gd name="connsiteX63" fmla="*/ 570321 w 1093427"/>
              <a:gd name="connsiteY63" fmla="*/ 469719 h 1239478"/>
              <a:gd name="connsiteX64" fmla="*/ 546100 w 1093427"/>
              <a:gd name="connsiteY64" fmla="*/ 445197 h 1239478"/>
              <a:gd name="connsiteX65" fmla="*/ 546100 w 1093427"/>
              <a:gd name="connsiteY65" fmla="*/ 396875 h 1239478"/>
              <a:gd name="connsiteX66" fmla="*/ 618763 w 1093427"/>
              <a:gd name="connsiteY66" fmla="*/ 469719 h 1239478"/>
              <a:gd name="connsiteX67" fmla="*/ 546100 w 1093427"/>
              <a:gd name="connsiteY67" fmla="*/ 542564 h 1239478"/>
              <a:gd name="connsiteX68" fmla="*/ 473075 w 1093427"/>
              <a:gd name="connsiteY68" fmla="*/ 469719 h 1239478"/>
              <a:gd name="connsiteX69" fmla="*/ 546100 w 1093427"/>
              <a:gd name="connsiteY69" fmla="*/ 396875 h 1239478"/>
              <a:gd name="connsiteX70" fmla="*/ 548910 w 1093427"/>
              <a:gd name="connsiteY70" fmla="*/ 179253 h 1239478"/>
              <a:gd name="connsiteX71" fmla="*/ 410854 w 1093427"/>
              <a:gd name="connsiteY71" fmla="*/ 214896 h 1239478"/>
              <a:gd name="connsiteX72" fmla="*/ 324344 w 1093427"/>
              <a:gd name="connsiteY72" fmla="*/ 302744 h 1239478"/>
              <a:gd name="connsiteX73" fmla="*/ 364715 w 1093427"/>
              <a:gd name="connsiteY73" fmla="*/ 618132 h 1239478"/>
              <a:gd name="connsiteX74" fmla="*/ 435005 w 1093427"/>
              <a:gd name="connsiteY74" fmla="*/ 792387 h 1239478"/>
              <a:gd name="connsiteX75" fmla="*/ 438970 w 1093427"/>
              <a:gd name="connsiteY75" fmla="*/ 796347 h 1239478"/>
              <a:gd name="connsiteX76" fmla="*/ 524039 w 1093427"/>
              <a:gd name="connsiteY76" fmla="*/ 796347 h 1239478"/>
              <a:gd name="connsiteX77" fmla="*/ 524039 w 1093427"/>
              <a:gd name="connsiteY77" fmla="*/ 619572 h 1239478"/>
              <a:gd name="connsiteX78" fmla="*/ 548190 w 1093427"/>
              <a:gd name="connsiteY78" fmla="*/ 595450 h 1239478"/>
              <a:gd name="connsiteX79" fmla="*/ 572340 w 1093427"/>
              <a:gd name="connsiteY79" fmla="*/ 619572 h 1239478"/>
              <a:gd name="connsiteX80" fmla="*/ 572340 w 1093427"/>
              <a:gd name="connsiteY80" fmla="*/ 796347 h 1239478"/>
              <a:gd name="connsiteX81" fmla="*/ 658130 w 1093427"/>
              <a:gd name="connsiteY81" fmla="*/ 796347 h 1239478"/>
              <a:gd name="connsiteX82" fmla="*/ 662095 w 1093427"/>
              <a:gd name="connsiteY82" fmla="*/ 792387 h 1239478"/>
              <a:gd name="connsiteX83" fmla="*/ 732745 w 1093427"/>
              <a:gd name="connsiteY83" fmla="*/ 617771 h 1239478"/>
              <a:gd name="connsiteX84" fmla="*/ 807000 w 1093427"/>
              <a:gd name="connsiteY84" fmla="*/ 437036 h 1239478"/>
              <a:gd name="connsiteX85" fmla="*/ 681920 w 1093427"/>
              <a:gd name="connsiteY85" fmla="*/ 216337 h 1239478"/>
              <a:gd name="connsiteX86" fmla="*/ 548910 w 1093427"/>
              <a:gd name="connsiteY86" fmla="*/ 179253 h 1239478"/>
              <a:gd name="connsiteX87" fmla="*/ 552019 w 1093427"/>
              <a:gd name="connsiteY87" fmla="*/ 130649 h 1239478"/>
              <a:gd name="connsiteX88" fmla="*/ 707152 w 1093427"/>
              <a:gd name="connsiteY88" fmla="*/ 174933 h 1239478"/>
              <a:gd name="connsiteX89" fmla="*/ 814569 w 1093427"/>
              <a:gd name="connsiteY89" fmla="*/ 284382 h 1239478"/>
              <a:gd name="connsiteX90" fmla="*/ 855301 w 1093427"/>
              <a:gd name="connsiteY90" fmla="*/ 437036 h 1239478"/>
              <a:gd name="connsiteX91" fmla="*/ 767349 w 1093427"/>
              <a:gd name="connsiteY91" fmla="*/ 651974 h 1239478"/>
              <a:gd name="connsiteX92" fmla="*/ 710397 w 1093427"/>
              <a:gd name="connsiteY92" fmla="*/ 792387 h 1239478"/>
              <a:gd name="connsiteX93" fmla="*/ 686606 w 1093427"/>
              <a:gd name="connsiteY93" fmla="*/ 836311 h 1239478"/>
              <a:gd name="connsiteX94" fmla="*/ 686606 w 1093427"/>
              <a:gd name="connsiteY94" fmla="*/ 917678 h 1239478"/>
              <a:gd name="connsiteX95" fmla="*/ 604421 w 1093427"/>
              <a:gd name="connsiteY95" fmla="*/ 999765 h 1239478"/>
              <a:gd name="connsiteX96" fmla="*/ 497725 w 1093427"/>
              <a:gd name="connsiteY96" fmla="*/ 999765 h 1239478"/>
              <a:gd name="connsiteX97" fmla="*/ 415180 w 1093427"/>
              <a:gd name="connsiteY97" fmla="*/ 917678 h 1239478"/>
              <a:gd name="connsiteX98" fmla="*/ 415180 w 1093427"/>
              <a:gd name="connsiteY98" fmla="*/ 838831 h 1239478"/>
              <a:gd name="connsiteX99" fmla="*/ 386703 w 1093427"/>
              <a:gd name="connsiteY99" fmla="*/ 792387 h 1239478"/>
              <a:gd name="connsiteX100" fmla="*/ 329751 w 1093427"/>
              <a:gd name="connsiteY100" fmla="*/ 651974 h 1239478"/>
              <a:gd name="connsiteX101" fmla="*/ 245764 w 1093427"/>
              <a:gd name="connsiteY101" fmla="*/ 485640 h 1239478"/>
              <a:gd name="connsiteX102" fmla="*/ 281089 w 1093427"/>
              <a:gd name="connsiteY102" fmla="*/ 280422 h 1239478"/>
              <a:gd name="connsiteX103" fmla="*/ 388506 w 1093427"/>
              <a:gd name="connsiteY103" fmla="*/ 171693 h 1239478"/>
              <a:gd name="connsiteX104" fmla="*/ 552019 w 1093427"/>
              <a:gd name="connsiteY104" fmla="*/ 130649 h 1239478"/>
              <a:gd name="connsiteX105" fmla="*/ 755759 w 1093427"/>
              <a:gd name="connsiteY105" fmla="*/ 35763 h 1239478"/>
              <a:gd name="connsiteX106" fmla="*/ 772993 w 1093427"/>
              <a:gd name="connsiteY106" fmla="*/ 43037 h 1239478"/>
              <a:gd name="connsiteX107" fmla="*/ 772993 w 1093427"/>
              <a:gd name="connsiteY107" fmla="*/ 77162 h 1239478"/>
              <a:gd name="connsiteX108" fmla="*/ 725844 w 1093427"/>
              <a:gd name="connsiteY108" fmla="*/ 124219 h 1239478"/>
              <a:gd name="connsiteX109" fmla="*/ 709057 w 1093427"/>
              <a:gd name="connsiteY109" fmla="*/ 131404 h 1239478"/>
              <a:gd name="connsiteX110" fmla="*/ 691912 w 1093427"/>
              <a:gd name="connsiteY110" fmla="*/ 124219 h 1239478"/>
              <a:gd name="connsiteX111" fmla="*/ 691912 w 1093427"/>
              <a:gd name="connsiteY111" fmla="*/ 90094 h 1239478"/>
              <a:gd name="connsiteX112" fmla="*/ 739060 w 1093427"/>
              <a:gd name="connsiteY112" fmla="*/ 43037 h 1239478"/>
              <a:gd name="connsiteX113" fmla="*/ 755759 w 1093427"/>
              <a:gd name="connsiteY113" fmla="*/ 35763 h 1239478"/>
              <a:gd name="connsiteX114" fmla="*/ 337725 w 1093427"/>
              <a:gd name="connsiteY114" fmla="*/ 35754 h 1239478"/>
              <a:gd name="connsiteX115" fmla="*/ 354899 w 1093427"/>
              <a:gd name="connsiteY115" fmla="*/ 43001 h 1239478"/>
              <a:gd name="connsiteX116" fmla="*/ 402626 w 1093427"/>
              <a:gd name="connsiteY116" fmla="*/ 90245 h 1239478"/>
              <a:gd name="connsiteX117" fmla="*/ 402626 w 1093427"/>
              <a:gd name="connsiteY117" fmla="*/ 124247 h 1239478"/>
              <a:gd name="connsiteX118" fmla="*/ 385632 w 1093427"/>
              <a:gd name="connsiteY118" fmla="*/ 131405 h 1239478"/>
              <a:gd name="connsiteX119" fmla="*/ 368277 w 1093427"/>
              <a:gd name="connsiteY119" fmla="*/ 124247 h 1239478"/>
              <a:gd name="connsiteX120" fmla="*/ 320551 w 1093427"/>
              <a:gd name="connsiteY120" fmla="*/ 76645 h 1239478"/>
              <a:gd name="connsiteX121" fmla="*/ 320551 w 1093427"/>
              <a:gd name="connsiteY121" fmla="*/ 43001 h 1239478"/>
              <a:gd name="connsiteX122" fmla="*/ 337725 w 1093427"/>
              <a:gd name="connsiteY122" fmla="*/ 35754 h 1239478"/>
              <a:gd name="connsiteX123" fmla="*/ 548481 w 1093427"/>
              <a:gd name="connsiteY123" fmla="*/ 0 h 1239478"/>
              <a:gd name="connsiteX124" fmla="*/ 572725 w 1093427"/>
              <a:gd name="connsiteY124" fmla="*/ 24067 h 1239478"/>
              <a:gd name="connsiteX125" fmla="*/ 572725 w 1093427"/>
              <a:gd name="connsiteY125" fmla="*/ 73998 h 1239478"/>
              <a:gd name="connsiteX126" fmla="*/ 548481 w 1093427"/>
              <a:gd name="connsiteY126" fmla="*/ 98066 h 1239478"/>
              <a:gd name="connsiteX127" fmla="*/ 523875 w 1093427"/>
              <a:gd name="connsiteY127" fmla="*/ 73998 h 1239478"/>
              <a:gd name="connsiteX128" fmla="*/ 523875 w 1093427"/>
              <a:gd name="connsiteY128" fmla="*/ 24067 h 1239478"/>
              <a:gd name="connsiteX129" fmla="*/ 548481 w 1093427"/>
              <a:gd name="connsiteY129" fmla="*/ 0 h 123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93427" h="1239478">
                <a:moveTo>
                  <a:pt x="216332" y="1190625"/>
                </a:moveTo>
                <a:cubicBezTo>
                  <a:pt x="222845" y="1190625"/>
                  <a:pt x="228997" y="1193542"/>
                  <a:pt x="233701" y="1197916"/>
                </a:cubicBezTo>
                <a:cubicBezTo>
                  <a:pt x="238043" y="1202291"/>
                  <a:pt x="240938" y="1208852"/>
                  <a:pt x="240938" y="1215049"/>
                </a:cubicBezTo>
                <a:cubicBezTo>
                  <a:pt x="240938" y="1221611"/>
                  <a:pt x="238043" y="1227808"/>
                  <a:pt x="233701" y="1232547"/>
                </a:cubicBezTo>
                <a:cubicBezTo>
                  <a:pt x="228997" y="1236922"/>
                  <a:pt x="222845" y="1239474"/>
                  <a:pt x="216332" y="1239474"/>
                </a:cubicBezTo>
                <a:cubicBezTo>
                  <a:pt x="209818" y="1239474"/>
                  <a:pt x="203666" y="1236922"/>
                  <a:pt x="199324" y="1232547"/>
                </a:cubicBezTo>
                <a:cubicBezTo>
                  <a:pt x="194620" y="1227808"/>
                  <a:pt x="192087" y="1221611"/>
                  <a:pt x="192087" y="1215049"/>
                </a:cubicBezTo>
                <a:cubicBezTo>
                  <a:pt x="192087" y="1208852"/>
                  <a:pt x="194620" y="1202291"/>
                  <a:pt x="199324" y="1197916"/>
                </a:cubicBezTo>
                <a:cubicBezTo>
                  <a:pt x="203666" y="1193542"/>
                  <a:pt x="209818" y="1190625"/>
                  <a:pt x="216332" y="1190625"/>
                </a:cubicBezTo>
                <a:close/>
                <a:moveTo>
                  <a:pt x="927894" y="1060450"/>
                </a:moveTo>
                <a:cubicBezTo>
                  <a:pt x="934045" y="1060450"/>
                  <a:pt x="940559" y="1063002"/>
                  <a:pt x="944901" y="1067741"/>
                </a:cubicBezTo>
                <a:cubicBezTo>
                  <a:pt x="949605" y="1072116"/>
                  <a:pt x="952138" y="1078677"/>
                  <a:pt x="952138" y="1084874"/>
                </a:cubicBezTo>
                <a:cubicBezTo>
                  <a:pt x="952138" y="1091436"/>
                  <a:pt x="949605" y="1097633"/>
                  <a:pt x="944901" y="1102372"/>
                </a:cubicBezTo>
                <a:cubicBezTo>
                  <a:pt x="940559" y="1106747"/>
                  <a:pt x="934045" y="1109299"/>
                  <a:pt x="927894" y="1109299"/>
                </a:cubicBezTo>
                <a:cubicBezTo>
                  <a:pt x="921380" y="1109299"/>
                  <a:pt x="915229" y="1106747"/>
                  <a:pt x="910524" y="1102372"/>
                </a:cubicBezTo>
                <a:cubicBezTo>
                  <a:pt x="906182" y="1097633"/>
                  <a:pt x="903287" y="1091436"/>
                  <a:pt x="903287" y="1084874"/>
                </a:cubicBezTo>
                <a:cubicBezTo>
                  <a:pt x="903287" y="1078677"/>
                  <a:pt x="906182" y="1072116"/>
                  <a:pt x="910524" y="1067741"/>
                </a:cubicBezTo>
                <a:cubicBezTo>
                  <a:pt x="915229" y="1063002"/>
                  <a:pt x="921380" y="1060450"/>
                  <a:pt x="927894" y="1060450"/>
                </a:cubicBezTo>
                <a:close/>
                <a:moveTo>
                  <a:pt x="753142" y="1060450"/>
                </a:moveTo>
                <a:lnTo>
                  <a:pt x="835944" y="1060450"/>
                </a:lnTo>
                <a:cubicBezTo>
                  <a:pt x="849265" y="1060450"/>
                  <a:pt x="860065" y="1071386"/>
                  <a:pt x="860065" y="1084874"/>
                </a:cubicBezTo>
                <a:cubicBezTo>
                  <a:pt x="860065" y="1098362"/>
                  <a:pt x="849265" y="1109299"/>
                  <a:pt x="835944" y="1109299"/>
                </a:cubicBezTo>
                <a:lnTo>
                  <a:pt x="753142" y="1109299"/>
                </a:lnTo>
                <a:cubicBezTo>
                  <a:pt x="739462" y="1109299"/>
                  <a:pt x="728662" y="1098362"/>
                  <a:pt x="728662" y="1084874"/>
                </a:cubicBezTo>
                <a:cubicBezTo>
                  <a:pt x="728662" y="1071386"/>
                  <a:pt x="739462" y="1060450"/>
                  <a:pt x="753142" y="1060450"/>
                </a:cubicBezTo>
                <a:close/>
                <a:moveTo>
                  <a:pt x="463842" y="844951"/>
                </a:moveTo>
                <a:lnTo>
                  <a:pt x="463842" y="917678"/>
                </a:lnTo>
                <a:cubicBezTo>
                  <a:pt x="463842" y="936039"/>
                  <a:pt x="478981" y="951161"/>
                  <a:pt x="497725" y="951161"/>
                </a:cubicBezTo>
                <a:lnTo>
                  <a:pt x="604421" y="951161"/>
                </a:lnTo>
                <a:cubicBezTo>
                  <a:pt x="623165" y="951161"/>
                  <a:pt x="638305" y="936039"/>
                  <a:pt x="638305" y="917678"/>
                </a:cubicBezTo>
                <a:lnTo>
                  <a:pt x="638305" y="844951"/>
                </a:lnTo>
                <a:close/>
                <a:moveTo>
                  <a:pt x="280557" y="831046"/>
                </a:moveTo>
                <a:cubicBezTo>
                  <a:pt x="293130" y="827088"/>
                  <a:pt x="306781" y="834645"/>
                  <a:pt x="310373" y="847239"/>
                </a:cubicBezTo>
                <a:cubicBezTo>
                  <a:pt x="313966" y="860194"/>
                  <a:pt x="306781" y="873509"/>
                  <a:pt x="293849" y="877467"/>
                </a:cubicBezTo>
                <a:lnTo>
                  <a:pt x="178177" y="910933"/>
                </a:lnTo>
                <a:cubicBezTo>
                  <a:pt x="101662" y="932884"/>
                  <a:pt x="48496" y="1003775"/>
                  <a:pt x="48496" y="1083303"/>
                </a:cubicBezTo>
                <a:lnTo>
                  <a:pt x="48496" y="1191258"/>
                </a:lnTo>
                <a:lnTo>
                  <a:pt x="116031" y="1191258"/>
                </a:lnTo>
                <a:cubicBezTo>
                  <a:pt x="129322" y="1191258"/>
                  <a:pt x="140099" y="1202054"/>
                  <a:pt x="140099" y="1215368"/>
                </a:cubicBezTo>
                <a:cubicBezTo>
                  <a:pt x="140099" y="1228683"/>
                  <a:pt x="129322" y="1239478"/>
                  <a:pt x="116031" y="1239478"/>
                </a:cubicBezTo>
                <a:lnTo>
                  <a:pt x="24068" y="1239478"/>
                </a:lnTo>
                <a:cubicBezTo>
                  <a:pt x="10777" y="1239478"/>
                  <a:pt x="0" y="1228683"/>
                  <a:pt x="0" y="1215368"/>
                </a:cubicBezTo>
                <a:lnTo>
                  <a:pt x="0" y="1083303"/>
                </a:lnTo>
                <a:cubicBezTo>
                  <a:pt x="0" y="1033643"/>
                  <a:pt x="15806" y="986142"/>
                  <a:pt x="45981" y="946199"/>
                </a:cubicBezTo>
                <a:cubicBezTo>
                  <a:pt x="75438" y="906255"/>
                  <a:pt x="116749" y="878187"/>
                  <a:pt x="164527" y="864152"/>
                </a:cubicBezTo>
                <a:close/>
                <a:moveTo>
                  <a:pt x="796541" y="825924"/>
                </a:moveTo>
                <a:lnTo>
                  <a:pt x="928611" y="864076"/>
                </a:lnTo>
                <a:cubicBezTo>
                  <a:pt x="976472" y="878113"/>
                  <a:pt x="1017856" y="906187"/>
                  <a:pt x="1047725" y="946139"/>
                </a:cubicBezTo>
                <a:cubicBezTo>
                  <a:pt x="1077593" y="986091"/>
                  <a:pt x="1093427" y="1033601"/>
                  <a:pt x="1093427" y="1083271"/>
                </a:cubicBezTo>
                <a:lnTo>
                  <a:pt x="1093427" y="1215363"/>
                </a:lnTo>
                <a:cubicBezTo>
                  <a:pt x="1093427" y="1228681"/>
                  <a:pt x="1082631" y="1239478"/>
                  <a:pt x="1069317" y="1239478"/>
                </a:cubicBezTo>
                <a:lnTo>
                  <a:pt x="311448" y="1239478"/>
                </a:lnTo>
                <a:cubicBezTo>
                  <a:pt x="298133" y="1239478"/>
                  <a:pt x="287337" y="1228681"/>
                  <a:pt x="287337" y="1215363"/>
                </a:cubicBezTo>
                <a:cubicBezTo>
                  <a:pt x="287337" y="1202046"/>
                  <a:pt x="298133" y="1191248"/>
                  <a:pt x="311448" y="1191248"/>
                </a:cubicBezTo>
                <a:lnTo>
                  <a:pt x="1045206" y="1191248"/>
                </a:lnTo>
                <a:lnTo>
                  <a:pt x="1045206" y="1083271"/>
                </a:lnTo>
                <a:cubicBezTo>
                  <a:pt x="1045206" y="1003727"/>
                  <a:pt x="991586" y="932822"/>
                  <a:pt x="915296" y="910866"/>
                </a:cubicBezTo>
                <a:lnTo>
                  <a:pt x="782866" y="872354"/>
                </a:lnTo>
                <a:cubicBezTo>
                  <a:pt x="770271" y="868755"/>
                  <a:pt x="762714" y="855438"/>
                  <a:pt x="766673" y="842481"/>
                </a:cubicBezTo>
                <a:cubicBezTo>
                  <a:pt x="770271" y="829883"/>
                  <a:pt x="783586" y="822325"/>
                  <a:pt x="796541" y="825924"/>
                </a:cubicBezTo>
                <a:close/>
                <a:moveTo>
                  <a:pt x="546100" y="445197"/>
                </a:moveTo>
                <a:cubicBezTo>
                  <a:pt x="532362" y="445197"/>
                  <a:pt x="521517" y="456016"/>
                  <a:pt x="521517" y="469719"/>
                </a:cubicBezTo>
                <a:cubicBezTo>
                  <a:pt x="521517" y="483062"/>
                  <a:pt x="532362" y="493881"/>
                  <a:pt x="546100" y="493881"/>
                </a:cubicBezTo>
                <a:cubicBezTo>
                  <a:pt x="559114" y="493881"/>
                  <a:pt x="570321" y="483062"/>
                  <a:pt x="570321" y="469719"/>
                </a:cubicBezTo>
                <a:cubicBezTo>
                  <a:pt x="570321" y="456016"/>
                  <a:pt x="559114" y="445197"/>
                  <a:pt x="546100" y="445197"/>
                </a:cubicBezTo>
                <a:close/>
                <a:moveTo>
                  <a:pt x="546100" y="396875"/>
                </a:moveTo>
                <a:cubicBezTo>
                  <a:pt x="586227" y="396875"/>
                  <a:pt x="618763" y="429691"/>
                  <a:pt x="618763" y="469719"/>
                </a:cubicBezTo>
                <a:cubicBezTo>
                  <a:pt x="618763" y="509748"/>
                  <a:pt x="586227" y="542564"/>
                  <a:pt x="546100" y="542564"/>
                </a:cubicBezTo>
                <a:cubicBezTo>
                  <a:pt x="505972" y="542564"/>
                  <a:pt x="473075" y="509748"/>
                  <a:pt x="473075" y="469719"/>
                </a:cubicBezTo>
                <a:cubicBezTo>
                  <a:pt x="473075" y="429691"/>
                  <a:pt x="505972" y="396875"/>
                  <a:pt x="546100" y="396875"/>
                </a:cubicBezTo>
                <a:close/>
                <a:moveTo>
                  <a:pt x="548910" y="179253"/>
                </a:moveTo>
                <a:cubicBezTo>
                  <a:pt x="503132" y="179253"/>
                  <a:pt x="456272" y="191134"/>
                  <a:pt x="410854" y="214896"/>
                </a:cubicBezTo>
                <a:cubicBezTo>
                  <a:pt x="374087" y="234338"/>
                  <a:pt x="343809" y="264581"/>
                  <a:pt x="324344" y="302744"/>
                </a:cubicBezTo>
                <a:cubicBezTo>
                  <a:pt x="255857" y="435956"/>
                  <a:pt x="300193" y="552966"/>
                  <a:pt x="364715" y="618132"/>
                </a:cubicBezTo>
                <a:cubicBezTo>
                  <a:pt x="410133" y="664216"/>
                  <a:pt x="435005" y="726141"/>
                  <a:pt x="435005" y="792387"/>
                </a:cubicBezTo>
                <a:cubicBezTo>
                  <a:pt x="435005" y="794547"/>
                  <a:pt x="436807" y="796347"/>
                  <a:pt x="438970" y="796347"/>
                </a:cubicBezTo>
                <a:lnTo>
                  <a:pt x="524039" y="796347"/>
                </a:lnTo>
                <a:lnTo>
                  <a:pt x="524039" y="619572"/>
                </a:lnTo>
                <a:cubicBezTo>
                  <a:pt x="524039" y="606250"/>
                  <a:pt x="534853" y="595450"/>
                  <a:pt x="548190" y="595450"/>
                </a:cubicBezTo>
                <a:cubicBezTo>
                  <a:pt x="561887" y="595450"/>
                  <a:pt x="572340" y="606250"/>
                  <a:pt x="572340" y="619572"/>
                </a:cubicBezTo>
                <a:lnTo>
                  <a:pt x="572340" y="796347"/>
                </a:lnTo>
                <a:lnTo>
                  <a:pt x="658130" y="796347"/>
                </a:lnTo>
                <a:cubicBezTo>
                  <a:pt x="660293" y="796347"/>
                  <a:pt x="662095" y="794547"/>
                  <a:pt x="662095" y="792387"/>
                </a:cubicBezTo>
                <a:cubicBezTo>
                  <a:pt x="662095" y="726141"/>
                  <a:pt x="686967" y="664216"/>
                  <a:pt x="732745" y="617771"/>
                </a:cubicBezTo>
                <a:cubicBezTo>
                  <a:pt x="780326" y="569527"/>
                  <a:pt x="807000" y="505082"/>
                  <a:pt x="807000" y="437036"/>
                </a:cubicBezTo>
                <a:cubicBezTo>
                  <a:pt x="807000" y="345948"/>
                  <a:pt x="760140" y="263501"/>
                  <a:pt x="681920" y="216337"/>
                </a:cubicBezTo>
                <a:cubicBezTo>
                  <a:pt x="641188" y="191494"/>
                  <a:pt x="595770" y="179253"/>
                  <a:pt x="548910" y="179253"/>
                </a:cubicBezTo>
                <a:close/>
                <a:moveTo>
                  <a:pt x="552019" y="130649"/>
                </a:moveTo>
                <a:cubicBezTo>
                  <a:pt x="606404" y="131189"/>
                  <a:pt x="659391" y="145950"/>
                  <a:pt x="707152" y="174933"/>
                </a:cubicBezTo>
                <a:cubicBezTo>
                  <a:pt x="751489" y="201575"/>
                  <a:pt x="788616" y="239739"/>
                  <a:pt x="814569" y="284382"/>
                </a:cubicBezTo>
                <a:cubicBezTo>
                  <a:pt x="841243" y="330826"/>
                  <a:pt x="855301" y="383391"/>
                  <a:pt x="855301" y="437036"/>
                </a:cubicBezTo>
                <a:cubicBezTo>
                  <a:pt x="855301" y="518043"/>
                  <a:pt x="823941" y="594009"/>
                  <a:pt x="767349" y="651974"/>
                </a:cubicBezTo>
                <a:cubicBezTo>
                  <a:pt x="730582" y="689058"/>
                  <a:pt x="710397" y="739102"/>
                  <a:pt x="710397" y="792387"/>
                </a:cubicBezTo>
                <a:cubicBezTo>
                  <a:pt x="710397" y="810748"/>
                  <a:pt x="701025" y="826950"/>
                  <a:pt x="686606" y="836311"/>
                </a:cubicBezTo>
                <a:lnTo>
                  <a:pt x="686606" y="917678"/>
                </a:lnTo>
                <a:cubicBezTo>
                  <a:pt x="686606" y="963042"/>
                  <a:pt x="649839" y="999765"/>
                  <a:pt x="604421" y="999765"/>
                </a:cubicBezTo>
                <a:lnTo>
                  <a:pt x="497725" y="999765"/>
                </a:lnTo>
                <a:cubicBezTo>
                  <a:pt x="452307" y="999765"/>
                  <a:pt x="415180" y="963042"/>
                  <a:pt x="415180" y="917678"/>
                </a:cubicBezTo>
                <a:lnTo>
                  <a:pt x="415180" y="838831"/>
                </a:lnTo>
                <a:cubicBezTo>
                  <a:pt x="398238" y="830550"/>
                  <a:pt x="386703" y="812908"/>
                  <a:pt x="386703" y="792387"/>
                </a:cubicBezTo>
                <a:cubicBezTo>
                  <a:pt x="386703" y="739102"/>
                  <a:pt x="366518" y="689058"/>
                  <a:pt x="329751" y="651974"/>
                </a:cubicBezTo>
                <a:cubicBezTo>
                  <a:pt x="284693" y="606250"/>
                  <a:pt x="255857" y="548645"/>
                  <a:pt x="245764" y="485640"/>
                </a:cubicBezTo>
                <a:cubicBezTo>
                  <a:pt x="234950" y="417954"/>
                  <a:pt x="247206" y="347028"/>
                  <a:pt x="281089" y="280422"/>
                </a:cubicBezTo>
                <a:cubicBezTo>
                  <a:pt x="305240" y="233618"/>
                  <a:pt x="342367" y="196175"/>
                  <a:pt x="388506" y="171693"/>
                </a:cubicBezTo>
                <a:cubicBezTo>
                  <a:pt x="441854" y="143790"/>
                  <a:pt x="497635" y="130109"/>
                  <a:pt x="552019" y="130649"/>
                </a:cubicBezTo>
                <a:close/>
                <a:moveTo>
                  <a:pt x="755759" y="35763"/>
                </a:moveTo>
                <a:cubicBezTo>
                  <a:pt x="761920" y="35763"/>
                  <a:pt x="768171" y="38187"/>
                  <a:pt x="772993" y="43037"/>
                </a:cubicBezTo>
                <a:cubicBezTo>
                  <a:pt x="782280" y="52376"/>
                  <a:pt x="782280" y="67463"/>
                  <a:pt x="772993" y="77162"/>
                </a:cubicBezTo>
                <a:lnTo>
                  <a:pt x="725844" y="124219"/>
                </a:lnTo>
                <a:cubicBezTo>
                  <a:pt x="721201" y="128889"/>
                  <a:pt x="715129" y="131404"/>
                  <a:pt x="709057" y="131404"/>
                </a:cubicBezTo>
                <a:cubicBezTo>
                  <a:pt x="702984" y="131404"/>
                  <a:pt x="696555" y="128889"/>
                  <a:pt x="691912" y="124219"/>
                </a:cubicBezTo>
                <a:cubicBezTo>
                  <a:pt x="682625" y="114880"/>
                  <a:pt x="682625" y="99433"/>
                  <a:pt x="691912" y="90094"/>
                </a:cubicBezTo>
                <a:lnTo>
                  <a:pt x="739060" y="43037"/>
                </a:lnTo>
                <a:cubicBezTo>
                  <a:pt x="743525" y="38187"/>
                  <a:pt x="749597" y="35763"/>
                  <a:pt x="755759" y="35763"/>
                </a:cubicBezTo>
                <a:close/>
                <a:moveTo>
                  <a:pt x="337725" y="35754"/>
                </a:moveTo>
                <a:cubicBezTo>
                  <a:pt x="343962" y="35754"/>
                  <a:pt x="350199" y="38170"/>
                  <a:pt x="354899" y="43001"/>
                </a:cubicBezTo>
                <a:lnTo>
                  <a:pt x="402626" y="90245"/>
                </a:lnTo>
                <a:cubicBezTo>
                  <a:pt x="412388" y="99551"/>
                  <a:pt x="412388" y="114941"/>
                  <a:pt x="402626" y="124247"/>
                </a:cubicBezTo>
                <a:cubicBezTo>
                  <a:pt x="397926" y="128899"/>
                  <a:pt x="391779" y="131405"/>
                  <a:pt x="385632" y="131405"/>
                </a:cubicBezTo>
                <a:cubicBezTo>
                  <a:pt x="379486" y="131405"/>
                  <a:pt x="373339" y="128899"/>
                  <a:pt x="368277" y="124247"/>
                </a:cubicBezTo>
                <a:lnTo>
                  <a:pt x="320551" y="76645"/>
                </a:lnTo>
                <a:cubicBezTo>
                  <a:pt x="311150" y="67339"/>
                  <a:pt x="311150" y="51949"/>
                  <a:pt x="320551" y="43001"/>
                </a:cubicBezTo>
                <a:cubicBezTo>
                  <a:pt x="325251" y="38170"/>
                  <a:pt x="331488" y="35754"/>
                  <a:pt x="337725" y="35754"/>
                </a:cubicBezTo>
                <a:close/>
                <a:moveTo>
                  <a:pt x="548481" y="0"/>
                </a:moveTo>
                <a:cubicBezTo>
                  <a:pt x="561869" y="0"/>
                  <a:pt x="572725" y="10417"/>
                  <a:pt x="572725" y="24067"/>
                </a:cubicBezTo>
                <a:lnTo>
                  <a:pt x="572725" y="73998"/>
                </a:lnTo>
                <a:cubicBezTo>
                  <a:pt x="572725" y="87289"/>
                  <a:pt x="561869" y="98066"/>
                  <a:pt x="548481" y="98066"/>
                </a:cubicBezTo>
                <a:cubicBezTo>
                  <a:pt x="535092" y="98066"/>
                  <a:pt x="523875" y="87289"/>
                  <a:pt x="523875" y="73998"/>
                </a:cubicBezTo>
                <a:lnTo>
                  <a:pt x="523875" y="24067"/>
                </a:lnTo>
                <a:cubicBezTo>
                  <a:pt x="523875" y="10417"/>
                  <a:pt x="535092" y="0"/>
                  <a:pt x="5484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1400" dirty="0">
              <a:latin typeface="Lato Light" panose="020F0502020204030203" pitchFamily="34" charset="0"/>
            </a:endParaRPr>
          </a:p>
        </p:txBody>
      </p:sp>
      <p:sp>
        <p:nvSpPr>
          <p:cNvPr id="146" name="Freeform 704">
            <a:extLst>
              <a:ext uri="{FF2B5EF4-FFF2-40B4-BE49-F238E27FC236}">
                <a16:creationId xmlns:a16="http://schemas.microsoft.com/office/drawing/2014/main" id="{82CFCEA6-FFC3-491E-90DD-3635898BA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3365" y="3238647"/>
            <a:ext cx="336466" cy="357709"/>
          </a:xfrm>
          <a:custGeom>
            <a:avLst/>
            <a:gdLst>
              <a:gd name="T0" fmla="*/ 28276 w 294916"/>
              <a:gd name="T1" fmla="*/ 216200 h 294642"/>
              <a:gd name="T2" fmla="*/ 19096 w 294916"/>
              <a:gd name="T3" fmla="*/ 216200 h 294642"/>
              <a:gd name="T4" fmla="*/ 266432 w 294916"/>
              <a:gd name="T5" fmla="*/ 210548 h 294642"/>
              <a:gd name="T6" fmla="*/ 208386 w 294916"/>
              <a:gd name="T7" fmla="*/ 231526 h 294642"/>
              <a:gd name="T8" fmla="*/ 207664 w 294916"/>
              <a:gd name="T9" fmla="*/ 242739 h 294642"/>
              <a:gd name="T10" fmla="*/ 263907 w 294916"/>
              <a:gd name="T11" fmla="*/ 222847 h 294642"/>
              <a:gd name="T12" fmla="*/ 266432 w 294916"/>
              <a:gd name="T13" fmla="*/ 210548 h 294642"/>
              <a:gd name="T14" fmla="*/ 46508 w 294916"/>
              <a:gd name="T15" fmla="*/ 274569 h 294642"/>
              <a:gd name="T16" fmla="*/ 286620 w 294916"/>
              <a:gd name="T17" fmla="*/ 230804 h 294642"/>
              <a:gd name="T18" fmla="*/ 264268 w 294916"/>
              <a:gd name="T19" fmla="*/ 232251 h 294642"/>
              <a:gd name="T20" fmla="*/ 162959 w 294916"/>
              <a:gd name="T21" fmla="*/ 259016 h 294642"/>
              <a:gd name="T22" fmla="*/ 118974 w 294916"/>
              <a:gd name="T23" fmla="*/ 251058 h 294642"/>
              <a:gd name="T24" fmla="*/ 191441 w 294916"/>
              <a:gd name="T25" fmla="*/ 246356 h 294642"/>
              <a:gd name="T26" fmla="*/ 196489 w 294916"/>
              <a:gd name="T27" fmla="*/ 225740 h 294642"/>
              <a:gd name="T28" fmla="*/ 126906 w 294916"/>
              <a:gd name="T29" fmla="*/ 213443 h 294642"/>
              <a:gd name="T30" fmla="*/ 9013 w 294916"/>
              <a:gd name="T31" fmla="*/ 201506 h 294642"/>
              <a:gd name="T32" fmla="*/ 37496 w 294916"/>
              <a:gd name="T33" fmla="*/ 273484 h 294642"/>
              <a:gd name="T34" fmla="*/ 9013 w 294916"/>
              <a:gd name="T35" fmla="*/ 201506 h 294642"/>
              <a:gd name="T36" fmla="*/ 42181 w 294916"/>
              <a:gd name="T37" fmla="*/ 192464 h 294642"/>
              <a:gd name="T38" fmla="*/ 187835 w 294916"/>
              <a:gd name="T39" fmla="*/ 213803 h 294642"/>
              <a:gd name="T40" fmla="*/ 205502 w 294916"/>
              <a:gd name="T41" fmla="*/ 222847 h 294642"/>
              <a:gd name="T42" fmla="*/ 272200 w 294916"/>
              <a:gd name="T43" fmla="*/ 203677 h 294642"/>
              <a:gd name="T44" fmla="*/ 277608 w 294916"/>
              <a:gd name="T45" fmla="*/ 217783 h 294642"/>
              <a:gd name="T46" fmla="*/ 295634 w 294916"/>
              <a:gd name="T47" fmla="*/ 231166 h 294642"/>
              <a:gd name="T48" fmla="*/ 134476 w 294916"/>
              <a:gd name="T49" fmla="*/ 295909 h 294642"/>
              <a:gd name="T50" fmla="*/ 4687 w 294916"/>
              <a:gd name="T51" fmla="*/ 282526 h 294642"/>
              <a:gd name="T52" fmla="*/ 0 w 294916"/>
              <a:gd name="T53" fmla="*/ 197166 h 294642"/>
              <a:gd name="T54" fmla="*/ 183563 w 294916"/>
              <a:gd name="T55" fmla="*/ 73937 h 294642"/>
              <a:gd name="T56" fmla="*/ 179259 w 294916"/>
              <a:gd name="T57" fmla="*/ 103880 h 294642"/>
              <a:gd name="T58" fmla="*/ 153785 w 294916"/>
              <a:gd name="T59" fmla="*/ 124804 h 294642"/>
              <a:gd name="T60" fmla="*/ 183563 w 294916"/>
              <a:gd name="T61" fmla="*/ 129133 h 294642"/>
              <a:gd name="T62" fmla="*/ 204372 w 294916"/>
              <a:gd name="T63" fmla="*/ 154747 h 294642"/>
              <a:gd name="T64" fmla="*/ 208678 w 294916"/>
              <a:gd name="T65" fmla="*/ 124804 h 294642"/>
              <a:gd name="T66" fmla="*/ 234152 w 294916"/>
              <a:gd name="T67" fmla="*/ 103880 h 294642"/>
              <a:gd name="T68" fmla="*/ 204372 w 294916"/>
              <a:gd name="T69" fmla="*/ 99190 h 294642"/>
              <a:gd name="T70" fmla="*/ 183563 w 294916"/>
              <a:gd name="T71" fmla="*/ 73937 h 294642"/>
              <a:gd name="T72" fmla="*/ 208678 w 294916"/>
              <a:gd name="T73" fmla="*/ 64917 h 294642"/>
              <a:gd name="T74" fmla="*/ 213342 w 294916"/>
              <a:gd name="T75" fmla="*/ 94860 h 294642"/>
              <a:gd name="T76" fmla="*/ 243121 w 294916"/>
              <a:gd name="T77" fmla="*/ 99190 h 294642"/>
              <a:gd name="T78" fmla="*/ 238458 w 294916"/>
              <a:gd name="T79" fmla="*/ 133461 h 294642"/>
              <a:gd name="T80" fmla="*/ 213342 w 294916"/>
              <a:gd name="T81" fmla="*/ 159075 h 294642"/>
              <a:gd name="T82" fmla="*/ 179259 w 294916"/>
              <a:gd name="T83" fmla="*/ 163405 h 294642"/>
              <a:gd name="T84" fmla="*/ 174594 w 294916"/>
              <a:gd name="T85" fmla="*/ 133461 h 294642"/>
              <a:gd name="T86" fmla="*/ 144815 w 294916"/>
              <a:gd name="T87" fmla="*/ 129133 h 294642"/>
              <a:gd name="T88" fmla="*/ 149480 w 294916"/>
              <a:gd name="T89" fmla="*/ 94860 h 294642"/>
              <a:gd name="T90" fmla="*/ 174594 w 294916"/>
              <a:gd name="T91" fmla="*/ 69607 h 294642"/>
              <a:gd name="T92" fmla="*/ 195374 w 294916"/>
              <a:gd name="T93" fmla="*/ 10368 h 294642"/>
              <a:gd name="T94" fmla="*/ 120444 w 294916"/>
              <a:gd name="T95" fmla="*/ 116402 h 294642"/>
              <a:gd name="T96" fmla="*/ 195374 w 294916"/>
              <a:gd name="T97" fmla="*/ 191058 h 294642"/>
              <a:gd name="T98" fmla="*/ 248583 w 294916"/>
              <a:gd name="T99" fmla="*/ 63385 h 294642"/>
              <a:gd name="T100" fmla="*/ 192478 w 294916"/>
              <a:gd name="T101" fmla="*/ 1352 h 294642"/>
              <a:gd name="T102" fmla="*/ 254737 w 294916"/>
              <a:gd name="T103" fmla="*/ 57254 h 294642"/>
              <a:gd name="T104" fmla="*/ 195374 w 294916"/>
              <a:gd name="T105" fmla="*/ 200074 h 294642"/>
              <a:gd name="T106" fmla="*/ 111395 w 294916"/>
              <a:gd name="T107" fmla="*/ 116402 h 294642"/>
              <a:gd name="T108" fmla="*/ 192478 w 294916"/>
              <a:gd name="T109" fmla="*/ 1352 h 29464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94916" h="294642">
                <a:moveTo>
                  <a:pt x="23812" y="210689"/>
                </a:moveTo>
                <a:cubicBezTo>
                  <a:pt x="26010" y="210689"/>
                  <a:pt x="28208" y="212806"/>
                  <a:pt x="28208" y="215275"/>
                </a:cubicBezTo>
                <a:cubicBezTo>
                  <a:pt x="28208" y="217745"/>
                  <a:pt x="26010" y="219861"/>
                  <a:pt x="23812" y="219861"/>
                </a:cubicBezTo>
                <a:cubicBezTo>
                  <a:pt x="21248" y="219861"/>
                  <a:pt x="19050" y="217745"/>
                  <a:pt x="19050" y="215275"/>
                </a:cubicBezTo>
                <a:cubicBezTo>
                  <a:pt x="19050" y="212806"/>
                  <a:pt x="21248" y="210689"/>
                  <a:pt x="23812" y="210689"/>
                </a:cubicBezTo>
                <a:close/>
                <a:moveTo>
                  <a:pt x="265784" y="209647"/>
                </a:moveTo>
                <a:cubicBezTo>
                  <a:pt x="263626" y="208566"/>
                  <a:pt x="252477" y="213248"/>
                  <a:pt x="244205" y="216850"/>
                </a:cubicBezTo>
                <a:cubicBezTo>
                  <a:pt x="234494" y="221171"/>
                  <a:pt x="222266" y="226214"/>
                  <a:pt x="207880" y="230535"/>
                </a:cubicBezTo>
                <a:cubicBezTo>
                  <a:pt x="208239" y="232336"/>
                  <a:pt x="208239" y="234857"/>
                  <a:pt x="208239" y="237378"/>
                </a:cubicBezTo>
                <a:cubicBezTo>
                  <a:pt x="208239" y="238459"/>
                  <a:pt x="207880" y="239899"/>
                  <a:pt x="207160" y="241700"/>
                </a:cubicBezTo>
                <a:cubicBezTo>
                  <a:pt x="231257" y="235577"/>
                  <a:pt x="248161" y="228374"/>
                  <a:pt x="260389" y="223332"/>
                </a:cubicBezTo>
                <a:cubicBezTo>
                  <a:pt x="261468" y="222612"/>
                  <a:pt x="262187" y="222252"/>
                  <a:pt x="263266" y="221892"/>
                </a:cubicBezTo>
                <a:cubicBezTo>
                  <a:pt x="266503" y="219011"/>
                  <a:pt x="268301" y="215769"/>
                  <a:pt x="268301" y="213608"/>
                </a:cubicBezTo>
                <a:cubicBezTo>
                  <a:pt x="268301" y="213248"/>
                  <a:pt x="268301" y="211808"/>
                  <a:pt x="265784" y="209647"/>
                </a:cubicBezTo>
                <a:close/>
                <a:moveTo>
                  <a:pt x="46395" y="200643"/>
                </a:moveTo>
                <a:lnTo>
                  <a:pt x="46395" y="273393"/>
                </a:lnTo>
                <a:cubicBezTo>
                  <a:pt x="66895" y="279516"/>
                  <a:pt x="187379" y="311929"/>
                  <a:pt x="278731" y="239179"/>
                </a:cubicBezTo>
                <a:cubicBezTo>
                  <a:pt x="280529" y="238099"/>
                  <a:pt x="285565" y="233417"/>
                  <a:pt x="285924" y="229815"/>
                </a:cubicBezTo>
                <a:cubicBezTo>
                  <a:pt x="285924" y="228735"/>
                  <a:pt x="285565" y="227294"/>
                  <a:pt x="283407" y="225493"/>
                </a:cubicBezTo>
                <a:cubicBezTo>
                  <a:pt x="281608" y="223693"/>
                  <a:pt x="272977" y="227654"/>
                  <a:pt x="263626" y="231256"/>
                </a:cubicBezTo>
                <a:cubicBezTo>
                  <a:pt x="248880" y="237738"/>
                  <a:pt x="226941" y="247102"/>
                  <a:pt x="193493" y="253945"/>
                </a:cubicBezTo>
                <a:cubicBezTo>
                  <a:pt x="186300" y="256466"/>
                  <a:pt x="175870" y="257907"/>
                  <a:pt x="162563" y="257907"/>
                </a:cubicBezTo>
                <a:cubicBezTo>
                  <a:pt x="151054" y="257907"/>
                  <a:pt x="137747" y="256826"/>
                  <a:pt x="122641" y="255026"/>
                </a:cubicBezTo>
                <a:cubicBezTo>
                  <a:pt x="120124" y="254665"/>
                  <a:pt x="118326" y="252504"/>
                  <a:pt x="118685" y="249983"/>
                </a:cubicBezTo>
                <a:cubicBezTo>
                  <a:pt x="119045" y="247823"/>
                  <a:pt x="121203" y="246022"/>
                  <a:pt x="123720" y="246022"/>
                </a:cubicBezTo>
                <a:cubicBezTo>
                  <a:pt x="164002" y="251424"/>
                  <a:pt x="182344" y="248543"/>
                  <a:pt x="190976" y="245301"/>
                </a:cubicBezTo>
                <a:cubicBezTo>
                  <a:pt x="198888" y="242060"/>
                  <a:pt x="199248" y="238099"/>
                  <a:pt x="199248" y="236658"/>
                </a:cubicBezTo>
                <a:cubicBezTo>
                  <a:pt x="199608" y="231256"/>
                  <a:pt x="198529" y="227294"/>
                  <a:pt x="196011" y="224773"/>
                </a:cubicBezTo>
                <a:cubicBezTo>
                  <a:pt x="192774" y="221532"/>
                  <a:pt x="187379" y="221532"/>
                  <a:pt x="187379" y="221532"/>
                </a:cubicBezTo>
                <a:cubicBezTo>
                  <a:pt x="143861" y="222252"/>
                  <a:pt x="135589" y="217570"/>
                  <a:pt x="126598" y="212528"/>
                </a:cubicBezTo>
                <a:cubicBezTo>
                  <a:pt x="117606" y="207126"/>
                  <a:pt x="107536" y="201003"/>
                  <a:pt x="46395" y="200643"/>
                </a:cubicBezTo>
                <a:close/>
                <a:moveTo>
                  <a:pt x="8991" y="200643"/>
                </a:moveTo>
                <a:lnTo>
                  <a:pt x="8991" y="272313"/>
                </a:lnTo>
                <a:lnTo>
                  <a:pt x="37404" y="272313"/>
                </a:lnTo>
                <a:lnTo>
                  <a:pt x="37404" y="200643"/>
                </a:lnTo>
                <a:lnTo>
                  <a:pt x="8991" y="200643"/>
                </a:lnTo>
                <a:close/>
                <a:moveTo>
                  <a:pt x="4675" y="191639"/>
                </a:moveTo>
                <a:lnTo>
                  <a:pt x="42079" y="191639"/>
                </a:lnTo>
                <a:cubicBezTo>
                  <a:pt x="109694" y="191639"/>
                  <a:pt x="120843" y="198482"/>
                  <a:pt x="130913" y="204605"/>
                </a:cubicBezTo>
                <a:cubicBezTo>
                  <a:pt x="139185" y="209287"/>
                  <a:pt x="146019" y="213248"/>
                  <a:pt x="187379" y="212888"/>
                </a:cubicBezTo>
                <a:cubicBezTo>
                  <a:pt x="187379" y="212888"/>
                  <a:pt x="196011" y="212168"/>
                  <a:pt x="202485" y="218290"/>
                </a:cubicBezTo>
                <a:cubicBezTo>
                  <a:pt x="203204" y="219731"/>
                  <a:pt x="204283" y="220451"/>
                  <a:pt x="205002" y="221892"/>
                </a:cubicBezTo>
                <a:cubicBezTo>
                  <a:pt x="218669" y="217930"/>
                  <a:pt x="230897" y="212888"/>
                  <a:pt x="240608" y="208926"/>
                </a:cubicBezTo>
                <a:cubicBezTo>
                  <a:pt x="256073" y="202084"/>
                  <a:pt x="265064" y="198122"/>
                  <a:pt x="271538" y="202804"/>
                </a:cubicBezTo>
                <a:cubicBezTo>
                  <a:pt x="275854" y="206405"/>
                  <a:pt x="276933" y="210367"/>
                  <a:pt x="277293" y="213248"/>
                </a:cubicBezTo>
                <a:cubicBezTo>
                  <a:pt x="277293" y="214329"/>
                  <a:pt x="276933" y="215769"/>
                  <a:pt x="276933" y="216850"/>
                </a:cubicBezTo>
                <a:cubicBezTo>
                  <a:pt x="281968" y="215769"/>
                  <a:pt x="285924" y="216129"/>
                  <a:pt x="289161" y="218650"/>
                </a:cubicBezTo>
                <a:cubicBezTo>
                  <a:pt x="294196" y="222612"/>
                  <a:pt x="294916" y="227294"/>
                  <a:pt x="294916" y="230175"/>
                </a:cubicBezTo>
                <a:cubicBezTo>
                  <a:pt x="294196" y="238819"/>
                  <a:pt x="285205" y="245662"/>
                  <a:pt x="283766" y="246382"/>
                </a:cubicBezTo>
                <a:cubicBezTo>
                  <a:pt x="235933" y="284558"/>
                  <a:pt x="180186" y="294642"/>
                  <a:pt x="134150" y="294642"/>
                </a:cubicBezTo>
                <a:cubicBezTo>
                  <a:pt x="85237" y="294642"/>
                  <a:pt x="47114" y="283117"/>
                  <a:pt x="41360" y="281316"/>
                </a:cubicBezTo>
                <a:lnTo>
                  <a:pt x="4675" y="281316"/>
                </a:lnTo>
                <a:cubicBezTo>
                  <a:pt x="2158" y="281316"/>
                  <a:pt x="0" y="279156"/>
                  <a:pt x="0" y="276995"/>
                </a:cubicBezTo>
                <a:lnTo>
                  <a:pt x="0" y="196321"/>
                </a:lnTo>
                <a:cubicBezTo>
                  <a:pt x="0" y="193800"/>
                  <a:pt x="2158" y="191639"/>
                  <a:pt x="4675" y="191639"/>
                </a:cubicBezTo>
                <a:close/>
                <a:moveTo>
                  <a:pt x="183117" y="73620"/>
                </a:moveTo>
                <a:lnTo>
                  <a:pt x="183117" y="98765"/>
                </a:lnTo>
                <a:cubicBezTo>
                  <a:pt x="183117" y="101279"/>
                  <a:pt x="181328" y="103435"/>
                  <a:pt x="178823" y="103435"/>
                </a:cubicBezTo>
                <a:lnTo>
                  <a:pt x="153411" y="103435"/>
                </a:lnTo>
                <a:lnTo>
                  <a:pt x="153411" y="124269"/>
                </a:lnTo>
                <a:lnTo>
                  <a:pt x="178823" y="124269"/>
                </a:lnTo>
                <a:cubicBezTo>
                  <a:pt x="181328" y="124269"/>
                  <a:pt x="183117" y="126065"/>
                  <a:pt x="183117" y="128580"/>
                </a:cubicBezTo>
                <a:lnTo>
                  <a:pt x="183117" y="154084"/>
                </a:lnTo>
                <a:lnTo>
                  <a:pt x="203876" y="154084"/>
                </a:lnTo>
                <a:lnTo>
                  <a:pt x="203876" y="128580"/>
                </a:lnTo>
                <a:cubicBezTo>
                  <a:pt x="203876" y="126065"/>
                  <a:pt x="206024" y="124269"/>
                  <a:pt x="208171" y="124269"/>
                </a:cubicBezTo>
                <a:lnTo>
                  <a:pt x="233583" y="124269"/>
                </a:lnTo>
                <a:lnTo>
                  <a:pt x="233583" y="103435"/>
                </a:lnTo>
                <a:lnTo>
                  <a:pt x="208171" y="103435"/>
                </a:lnTo>
                <a:cubicBezTo>
                  <a:pt x="206024" y="103435"/>
                  <a:pt x="203876" y="101279"/>
                  <a:pt x="203876" y="98765"/>
                </a:cubicBezTo>
                <a:lnTo>
                  <a:pt x="203876" y="73620"/>
                </a:lnTo>
                <a:lnTo>
                  <a:pt x="183117" y="73620"/>
                </a:lnTo>
                <a:close/>
                <a:moveTo>
                  <a:pt x="178823" y="64639"/>
                </a:moveTo>
                <a:lnTo>
                  <a:pt x="208171" y="64639"/>
                </a:lnTo>
                <a:cubicBezTo>
                  <a:pt x="210676" y="64639"/>
                  <a:pt x="212824" y="66795"/>
                  <a:pt x="212824" y="69309"/>
                </a:cubicBezTo>
                <a:lnTo>
                  <a:pt x="212824" y="94454"/>
                </a:lnTo>
                <a:lnTo>
                  <a:pt x="237878" y="94454"/>
                </a:lnTo>
                <a:cubicBezTo>
                  <a:pt x="240383" y="94454"/>
                  <a:pt x="242530" y="96250"/>
                  <a:pt x="242530" y="98765"/>
                </a:cubicBezTo>
                <a:lnTo>
                  <a:pt x="242530" y="128580"/>
                </a:lnTo>
                <a:cubicBezTo>
                  <a:pt x="242530" y="131094"/>
                  <a:pt x="240383" y="132890"/>
                  <a:pt x="237878" y="132890"/>
                </a:cubicBezTo>
                <a:lnTo>
                  <a:pt x="212824" y="132890"/>
                </a:lnTo>
                <a:lnTo>
                  <a:pt x="212824" y="158394"/>
                </a:lnTo>
                <a:cubicBezTo>
                  <a:pt x="212824" y="160909"/>
                  <a:pt x="210676" y="162705"/>
                  <a:pt x="208171" y="162705"/>
                </a:cubicBezTo>
                <a:lnTo>
                  <a:pt x="178823" y="162705"/>
                </a:lnTo>
                <a:cubicBezTo>
                  <a:pt x="176317" y="162705"/>
                  <a:pt x="174170" y="160909"/>
                  <a:pt x="174170" y="158394"/>
                </a:cubicBezTo>
                <a:lnTo>
                  <a:pt x="174170" y="132890"/>
                </a:lnTo>
                <a:lnTo>
                  <a:pt x="149116" y="132890"/>
                </a:lnTo>
                <a:cubicBezTo>
                  <a:pt x="146611" y="132890"/>
                  <a:pt x="144463" y="131094"/>
                  <a:pt x="144463" y="128580"/>
                </a:cubicBezTo>
                <a:lnTo>
                  <a:pt x="144463" y="98765"/>
                </a:lnTo>
                <a:cubicBezTo>
                  <a:pt x="144463" y="96250"/>
                  <a:pt x="146611" y="94454"/>
                  <a:pt x="149116" y="94454"/>
                </a:cubicBezTo>
                <a:lnTo>
                  <a:pt x="174170" y="94454"/>
                </a:lnTo>
                <a:lnTo>
                  <a:pt x="174170" y="69309"/>
                </a:lnTo>
                <a:cubicBezTo>
                  <a:pt x="174170" y="66795"/>
                  <a:pt x="176317" y="64639"/>
                  <a:pt x="178823" y="64639"/>
                </a:cubicBezTo>
                <a:close/>
                <a:moveTo>
                  <a:pt x="194899" y="10324"/>
                </a:moveTo>
                <a:lnTo>
                  <a:pt x="141818" y="63113"/>
                </a:lnTo>
                <a:cubicBezTo>
                  <a:pt x="128096" y="77478"/>
                  <a:pt x="120152" y="95793"/>
                  <a:pt x="120152" y="115903"/>
                </a:cubicBezTo>
                <a:cubicBezTo>
                  <a:pt x="120152" y="136014"/>
                  <a:pt x="128096" y="154687"/>
                  <a:pt x="141818" y="168693"/>
                </a:cubicBezTo>
                <a:cubicBezTo>
                  <a:pt x="156262" y="182698"/>
                  <a:pt x="175039" y="190239"/>
                  <a:pt x="194899" y="190239"/>
                </a:cubicBezTo>
                <a:cubicBezTo>
                  <a:pt x="215120" y="190239"/>
                  <a:pt x="233897" y="182698"/>
                  <a:pt x="247979" y="168693"/>
                </a:cubicBezTo>
                <a:cubicBezTo>
                  <a:pt x="277228" y="139605"/>
                  <a:pt x="277228" y="92561"/>
                  <a:pt x="247979" y="63113"/>
                </a:cubicBezTo>
                <a:lnTo>
                  <a:pt x="194899" y="10324"/>
                </a:lnTo>
                <a:close/>
                <a:moveTo>
                  <a:pt x="192010" y="1346"/>
                </a:moveTo>
                <a:cubicBezTo>
                  <a:pt x="193454" y="-449"/>
                  <a:pt x="196343" y="-449"/>
                  <a:pt x="198148" y="1346"/>
                </a:cubicBezTo>
                <a:lnTo>
                  <a:pt x="254118" y="57009"/>
                </a:lnTo>
                <a:cubicBezTo>
                  <a:pt x="286977" y="89329"/>
                  <a:pt x="286977" y="142478"/>
                  <a:pt x="254118" y="174798"/>
                </a:cubicBezTo>
                <a:cubicBezTo>
                  <a:pt x="238591" y="190598"/>
                  <a:pt x="217647" y="199217"/>
                  <a:pt x="194899" y="199217"/>
                </a:cubicBezTo>
                <a:cubicBezTo>
                  <a:pt x="172511" y="199217"/>
                  <a:pt x="151568" y="190598"/>
                  <a:pt x="135679" y="174798"/>
                </a:cubicBezTo>
                <a:cubicBezTo>
                  <a:pt x="119791" y="159356"/>
                  <a:pt x="111125" y="138168"/>
                  <a:pt x="111125" y="115903"/>
                </a:cubicBezTo>
                <a:cubicBezTo>
                  <a:pt x="111125" y="93638"/>
                  <a:pt x="119791" y="72810"/>
                  <a:pt x="135679" y="57009"/>
                </a:cubicBezTo>
                <a:lnTo>
                  <a:pt x="192010" y="13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7" name="Freeform 985">
            <a:extLst>
              <a:ext uri="{FF2B5EF4-FFF2-40B4-BE49-F238E27FC236}">
                <a16:creationId xmlns:a16="http://schemas.microsoft.com/office/drawing/2014/main" id="{AD34DE74-DBEF-476B-AEA2-415D11ED7A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48033" y="3218563"/>
            <a:ext cx="369504" cy="369504"/>
          </a:xfrm>
          <a:custGeom>
            <a:avLst/>
            <a:gdLst>
              <a:gd name="T0" fmla="*/ 22527 w 285390"/>
              <a:gd name="T1" fmla="*/ 213078 h 285738"/>
              <a:gd name="T2" fmla="*/ 258620 w 285390"/>
              <a:gd name="T3" fmla="*/ 203571 h 285738"/>
              <a:gd name="T4" fmla="*/ 202556 w 285390"/>
              <a:gd name="T5" fmla="*/ 229895 h 285738"/>
              <a:gd name="T6" fmla="*/ 256088 w 285390"/>
              <a:gd name="T7" fmla="*/ 215109 h 285738"/>
              <a:gd name="T8" fmla="*/ 45214 w 285390"/>
              <a:gd name="T9" fmla="*/ 194554 h 285738"/>
              <a:gd name="T10" fmla="*/ 278152 w 285390"/>
              <a:gd name="T11" fmla="*/ 222680 h 285738"/>
              <a:gd name="T12" fmla="*/ 188449 w 285390"/>
              <a:gd name="T13" fmla="*/ 245759 h 285738"/>
              <a:gd name="T14" fmla="*/ 115384 w 285390"/>
              <a:gd name="T15" fmla="*/ 242153 h 285738"/>
              <a:gd name="T16" fmla="*/ 185917 w 285390"/>
              <a:gd name="T17" fmla="*/ 237827 h 285738"/>
              <a:gd name="T18" fmla="*/ 182300 w 285390"/>
              <a:gd name="T19" fmla="*/ 214748 h 285738"/>
              <a:gd name="T20" fmla="*/ 8681 w 285390"/>
              <a:gd name="T21" fmla="*/ 194554 h 285738"/>
              <a:gd name="T22" fmla="*/ 36533 w 285390"/>
              <a:gd name="T23" fmla="*/ 194554 h 285738"/>
              <a:gd name="T24" fmla="*/ 153387 w 285390"/>
              <a:gd name="T25" fmla="*/ 179093 h 285738"/>
              <a:gd name="T26" fmla="*/ 140731 w 285390"/>
              <a:gd name="T27" fmla="*/ 185904 h 285738"/>
              <a:gd name="T28" fmla="*/ 183457 w 285390"/>
              <a:gd name="T29" fmla="*/ 167551 h 285738"/>
              <a:gd name="T30" fmla="*/ 179280 w 285390"/>
              <a:gd name="T31" fmla="*/ 181015 h 285738"/>
              <a:gd name="T32" fmla="*/ 175102 w 285390"/>
              <a:gd name="T33" fmla="*/ 173763 h 285738"/>
              <a:gd name="T34" fmla="*/ 118688 w 285390"/>
              <a:gd name="T35" fmla="*/ 159176 h 285738"/>
              <a:gd name="T36" fmla="*/ 122269 w 285390"/>
              <a:gd name="T37" fmla="*/ 174991 h 285738"/>
              <a:gd name="T38" fmla="*/ 112956 w 285390"/>
              <a:gd name="T39" fmla="*/ 157739 h 285738"/>
              <a:gd name="T40" fmla="*/ 203589 w 285390"/>
              <a:gd name="T41" fmla="*/ 151151 h 285738"/>
              <a:gd name="T42" fmla="*/ 195027 w 285390"/>
              <a:gd name="T43" fmla="*/ 149016 h 285738"/>
              <a:gd name="T44" fmla="*/ 110782 w 285390"/>
              <a:gd name="T45" fmla="*/ 122109 h 285738"/>
              <a:gd name="T46" fmla="*/ 108176 w 285390"/>
              <a:gd name="T47" fmla="*/ 143226 h 285738"/>
              <a:gd name="T48" fmla="*/ 110782 w 285390"/>
              <a:gd name="T49" fmla="*/ 122109 h 285738"/>
              <a:gd name="T50" fmla="*/ 158111 w 285390"/>
              <a:gd name="T51" fmla="*/ 112325 h 285738"/>
              <a:gd name="T52" fmla="*/ 160994 w 285390"/>
              <a:gd name="T53" fmla="*/ 124911 h 285738"/>
              <a:gd name="T54" fmla="*/ 153789 w 285390"/>
              <a:gd name="T55" fmla="*/ 133545 h 285738"/>
              <a:gd name="T56" fmla="*/ 158111 w 285390"/>
              <a:gd name="T57" fmla="*/ 165913 h 285738"/>
              <a:gd name="T58" fmla="*/ 149465 w 285390"/>
              <a:gd name="T59" fmla="*/ 163396 h 285738"/>
              <a:gd name="T60" fmla="*/ 146582 w 285390"/>
              <a:gd name="T61" fmla="*/ 151166 h 285738"/>
              <a:gd name="T62" fmla="*/ 153789 w 285390"/>
              <a:gd name="T63" fmla="*/ 142176 h 285738"/>
              <a:gd name="T64" fmla="*/ 149465 w 285390"/>
              <a:gd name="T65" fmla="*/ 110168 h 285738"/>
              <a:gd name="T66" fmla="*/ 189934 w 285390"/>
              <a:gd name="T67" fmla="*/ 102523 h 285738"/>
              <a:gd name="T68" fmla="*/ 194322 w 285390"/>
              <a:gd name="T69" fmla="*/ 119420 h 285738"/>
              <a:gd name="T70" fmla="*/ 183352 w 285390"/>
              <a:gd name="T71" fmla="*/ 102523 h 285738"/>
              <a:gd name="T72" fmla="*/ 132428 w 285390"/>
              <a:gd name="T73" fmla="*/ 101706 h 285738"/>
              <a:gd name="T74" fmla="*/ 118246 w 285390"/>
              <a:gd name="T75" fmla="*/ 108769 h 285738"/>
              <a:gd name="T76" fmla="*/ 153847 w 285390"/>
              <a:gd name="T77" fmla="*/ 88026 h 285738"/>
              <a:gd name="T78" fmla="*/ 169666 w 285390"/>
              <a:gd name="T79" fmla="*/ 95064 h 285738"/>
              <a:gd name="T80" fmla="*/ 154199 w 285390"/>
              <a:gd name="T81" fmla="*/ 96916 h 285738"/>
              <a:gd name="T82" fmla="*/ 125513 w 285390"/>
              <a:gd name="T83" fmla="*/ 61135 h 285738"/>
              <a:gd name="T84" fmla="*/ 127682 w 285390"/>
              <a:gd name="T85" fmla="*/ 198159 h 285738"/>
              <a:gd name="T86" fmla="*/ 199300 w 285390"/>
              <a:gd name="T87" fmla="*/ 215109 h 285738"/>
              <a:gd name="T88" fmla="*/ 240535 w 285390"/>
              <a:gd name="T89" fmla="*/ 171475 h 285738"/>
              <a:gd name="T90" fmla="*/ 125513 w 285390"/>
              <a:gd name="T91" fmla="*/ 61135 h 285738"/>
              <a:gd name="T92" fmla="*/ 115023 w 285390"/>
              <a:gd name="T93" fmla="*/ 16420 h 285738"/>
              <a:gd name="T94" fmla="*/ 137810 w 285390"/>
              <a:gd name="T95" fmla="*/ 35528 h 285738"/>
              <a:gd name="T96" fmla="*/ 150108 w 285390"/>
              <a:gd name="T97" fmla="*/ 61495 h 285738"/>
              <a:gd name="T98" fmla="*/ 163491 w 285390"/>
              <a:gd name="T99" fmla="*/ 34447 h 285738"/>
              <a:gd name="T100" fmla="*/ 168917 w 285390"/>
              <a:gd name="T101" fmla="*/ 59692 h 285738"/>
              <a:gd name="T102" fmla="*/ 193513 w 285390"/>
              <a:gd name="T103" fmla="*/ 9926 h 285738"/>
              <a:gd name="T104" fmla="*/ 141065 w 285390"/>
              <a:gd name="T105" fmla="*/ 15699 h 285738"/>
              <a:gd name="T106" fmla="*/ 143597 w 285390"/>
              <a:gd name="T107" fmla="*/ 7763 h 285738"/>
              <a:gd name="T108" fmla="*/ 200024 w 285390"/>
              <a:gd name="T109" fmla="*/ 4157 h 285738"/>
              <a:gd name="T110" fmla="*/ 249216 w 285390"/>
              <a:gd name="T111" fmla="*/ 171475 h 285738"/>
              <a:gd name="T112" fmla="*/ 269834 w 285390"/>
              <a:gd name="T113" fmla="*/ 206816 h 285738"/>
              <a:gd name="T114" fmla="*/ 286832 w 285390"/>
              <a:gd name="T115" fmla="*/ 223041 h 285738"/>
              <a:gd name="T116" fmla="*/ 40150 w 285390"/>
              <a:gd name="T117" fmla="*/ 272442 h 285738"/>
              <a:gd name="T118" fmla="*/ 0 w 285390"/>
              <a:gd name="T119" fmla="*/ 190227 h 285738"/>
              <a:gd name="T120" fmla="*/ 58234 w 285390"/>
              <a:gd name="T121" fmla="*/ 185901 h 285738"/>
              <a:gd name="T122" fmla="*/ 107066 w 285390"/>
              <a:gd name="T123" fmla="*/ 19304 h 28573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85390" h="285738">
                <a:moveTo>
                  <a:pt x="22415" y="203898"/>
                </a:moveTo>
                <a:cubicBezTo>
                  <a:pt x="24701" y="203898"/>
                  <a:pt x="26606" y="206184"/>
                  <a:pt x="26606" y="208470"/>
                </a:cubicBezTo>
                <a:cubicBezTo>
                  <a:pt x="26606" y="211137"/>
                  <a:pt x="24701" y="213042"/>
                  <a:pt x="22415" y="213042"/>
                </a:cubicBezTo>
                <a:cubicBezTo>
                  <a:pt x="19367" y="213042"/>
                  <a:pt x="17462" y="211137"/>
                  <a:pt x="17462" y="208470"/>
                </a:cubicBezTo>
                <a:cubicBezTo>
                  <a:pt x="17462" y="206184"/>
                  <a:pt x="19367" y="203898"/>
                  <a:pt x="22415" y="203898"/>
                </a:cubicBezTo>
                <a:close/>
                <a:moveTo>
                  <a:pt x="257319" y="203535"/>
                </a:moveTo>
                <a:cubicBezTo>
                  <a:pt x="255160" y="202093"/>
                  <a:pt x="244363" y="206780"/>
                  <a:pt x="236446" y="210025"/>
                </a:cubicBezTo>
                <a:cubicBezTo>
                  <a:pt x="226729" y="214352"/>
                  <a:pt x="214853" y="219039"/>
                  <a:pt x="201177" y="223365"/>
                </a:cubicBezTo>
                <a:cubicBezTo>
                  <a:pt x="201537" y="225528"/>
                  <a:pt x="201537" y="227331"/>
                  <a:pt x="201537" y="229855"/>
                </a:cubicBezTo>
                <a:cubicBezTo>
                  <a:pt x="201177" y="230936"/>
                  <a:pt x="201177" y="232739"/>
                  <a:pt x="200817" y="234181"/>
                </a:cubicBezTo>
                <a:cubicBezTo>
                  <a:pt x="223850" y="228413"/>
                  <a:pt x="240405" y="221202"/>
                  <a:pt x="251921" y="216154"/>
                </a:cubicBezTo>
                <a:cubicBezTo>
                  <a:pt x="253001" y="215794"/>
                  <a:pt x="254080" y="215433"/>
                  <a:pt x="254800" y="215073"/>
                </a:cubicBezTo>
                <a:cubicBezTo>
                  <a:pt x="258039" y="212188"/>
                  <a:pt x="259838" y="208944"/>
                  <a:pt x="259838" y="207141"/>
                </a:cubicBezTo>
                <a:cubicBezTo>
                  <a:pt x="259838" y="206420"/>
                  <a:pt x="259838" y="204978"/>
                  <a:pt x="257319" y="203535"/>
                </a:cubicBezTo>
                <a:close/>
                <a:moveTo>
                  <a:pt x="44986" y="194522"/>
                </a:moveTo>
                <a:lnTo>
                  <a:pt x="44986" y="264827"/>
                </a:lnTo>
                <a:cubicBezTo>
                  <a:pt x="64780" y="270956"/>
                  <a:pt x="181383" y="301963"/>
                  <a:pt x="269555" y="231658"/>
                </a:cubicBezTo>
                <a:cubicBezTo>
                  <a:pt x="271355" y="230576"/>
                  <a:pt x="276753" y="226249"/>
                  <a:pt x="276753" y="222644"/>
                </a:cubicBezTo>
                <a:cubicBezTo>
                  <a:pt x="276753" y="221562"/>
                  <a:pt x="276753" y="220120"/>
                  <a:pt x="274594" y="218318"/>
                </a:cubicBezTo>
                <a:cubicBezTo>
                  <a:pt x="272434" y="216875"/>
                  <a:pt x="264157" y="220481"/>
                  <a:pt x="255160" y="224447"/>
                </a:cubicBezTo>
                <a:cubicBezTo>
                  <a:pt x="241124" y="230215"/>
                  <a:pt x="219171" y="239589"/>
                  <a:pt x="187501" y="245719"/>
                </a:cubicBezTo>
                <a:cubicBezTo>
                  <a:pt x="180303" y="248603"/>
                  <a:pt x="169867" y="250045"/>
                  <a:pt x="157271" y="250045"/>
                </a:cubicBezTo>
                <a:cubicBezTo>
                  <a:pt x="146474" y="250045"/>
                  <a:pt x="133518" y="248963"/>
                  <a:pt x="118763" y="247161"/>
                </a:cubicBezTo>
                <a:cubicBezTo>
                  <a:pt x="116244" y="246800"/>
                  <a:pt x="114444" y="244637"/>
                  <a:pt x="114804" y="242113"/>
                </a:cubicBezTo>
                <a:cubicBezTo>
                  <a:pt x="115164" y="239950"/>
                  <a:pt x="117323" y="238147"/>
                  <a:pt x="119843" y="238508"/>
                </a:cubicBezTo>
                <a:cubicBezTo>
                  <a:pt x="158710" y="243555"/>
                  <a:pt x="176705" y="240671"/>
                  <a:pt x="184622" y="237787"/>
                </a:cubicBezTo>
                <a:lnTo>
                  <a:pt x="184982" y="237787"/>
                </a:lnTo>
                <a:cubicBezTo>
                  <a:pt x="192540" y="234542"/>
                  <a:pt x="192899" y="230576"/>
                  <a:pt x="192899" y="229494"/>
                </a:cubicBezTo>
                <a:cubicBezTo>
                  <a:pt x="193259" y="224086"/>
                  <a:pt x="192180" y="220120"/>
                  <a:pt x="189661" y="217957"/>
                </a:cubicBezTo>
                <a:cubicBezTo>
                  <a:pt x="186422" y="214712"/>
                  <a:pt x="181383" y="214712"/>
                  <a:pt x="181383" y="214712"/>
                </a:cubicBezTo>
                <a:cubicBezTo>
                  <a:pt x="139276" y="215433"/>
                  <a:pt x="131359" y="211107"/>
                  <a:pt x="122362" y="205699"/>
                </a:cubicBezTo>
                <a:cubicBezTo>
                  <a:pt x="113724" y="200651"/>
                  <a:pt x="104007" y="194522"/>
                  <a:pt x="44986" y="194522"/>
                </a:cubicBezTo>
                <a:close/>
                <a:moveTo>
                  <a:pt x="8637" y="194522"/>
                </a:moveTo>
                <a:lnTo>
                  <a:pt x="8637" y="263746"/>
                </a:lnTo>
                <a:lnTo>
                  <a:pt x="36349" y="263746"/>
                </a:lnTo>
                <a:lnTo>
                  <a:pt x="36349" y="194522"/>
                </a:lnTo>
                <a:lnTo>
                  <a:pt x="8637" y="194522"/>
                </a:lnTo>
                <a:close/>
                <a:moveTo>
                  <a:pt x="142122" y="177627"/>
                </a:moveTo>
                <a:cubicBezTo>
                  <a:pt x="145620" y="178344"/>
                  <a:pt x="149117" y="179061"/>
                  <a:pt x="152615" y="179061"/>
                </a:cubicBezTo>
                <a:cubicBezTo>
                  <a:pt x="155064" y="179061"/>
                  <a:pt x="156812" y="180853"/>
                  <a:pt x="156812" y="183363"/>
                </a:cubicBezTo>
                <a:cubicBezTo>
                  <a:pt x="156812" y="185513"/>
                  <a:pt x="155064" y="187664"/>
                  <a:pt x="152615" y="187664"/>
                </a:cubicBezTo>
                <a:cubicBezTo>
                  <a:pt x="148418" y="187664"/>
                  <a:pt x="144220" y="186947"/>
                  <a:pt x="140023" y="185872"/>
                </a:cubicBezTo>
                <a:cubicBezTo>
                  <a:pt x="137924" y="185513"/>
                  <a:pt x="136525" y="183004"/>
                  <a:pt x="136875" y="180853"/>
                </a:cubicBezTo>
                <a:cubicBezTo>
                  <a:pt x="137575" y="178344"/>
                  <a:pt x="140023" y="176910"/>
                  <a:pt x="142122" y="177627"/>
                </a:cubicBezTo>
                <a:close/>
                <a:moveTo>
                  <a:pt x="182534" y="167523"/>
                </a:moveTo>
                <a:cubicBezTo>
                  <a:pt x="184266" y="165798"/>
                  <a:pt x="186690" y="165798"/>
                  <a:pt x="188422" y="167523"/>
                </a:cubicBezTo>
                <a:cubicBezTo>
                  <a:pt x="190154" y="169249"/>
                  <a:pt x="190154" y="171665"/>
                  <a:pt x="188422" y="173390"/>
                </a:cubicBezTo>
                <a:cubicBezTo>
                  <a:pt x="185651" y="176151"/>
                  <a:pt x="182188" y="178912"/>
                  <a:pt x="178378" y="180983"/>
                </a:cubicBezTo>
                <a:cubicBezTo>
                  <a:pt x="178031" y="181328"/>
                  <a:pt x="176992" y="181328"/>
                  <a:pt x="176299" y="181328"/>
                </a:cubicBezTo>
                <a:cubicBezTo>
                  <a:pt x="174914" y="181328"/>
                  <a:pt x="173528" y="180983"/>
                  <a:pt x="172836" y="179602"/>
                </a:cubicBezTo>
                <a:cubicBezTo>
                  <a:pt x="171450" y="177532"/>
                  <a:pt x="172489" y="175116"/>
                  <a:pt x="174221" y="173735"/>
                </a:cubicBezTo>
                <a:cubicBezTo>
                  <a:pt x="177338" y="172010"/>
                  <a:pt x="180109" y="169939"/>
                  <a:pt x="182534" y="167523"/>
                </a:cubicBezTo>
                <a:close/>
                <a:moveTo>
                  <a:pt x="112388" y="157711"/>
                </a:moveTo>
                <a:cubicBezTo>
                  <a:pt x="114527" y="156273"/>
                  <a:pt x="117378" y="156992"/>
                  <a:pt x="118091" y="159148"/>
                </a:cubicBezTo>
                <a:cubicBezTo>
                  <a:pt x="120229" y="162383"/>
                  <a:pt x="122367" y="165259"/>
                  <a:pt x="124862" y="167775"/>
                </a:cubicBezTo>
                <a:cubicBezTo>
                  <a:pt x="126644" y="169572"/>
                  <a:pt x="126644" y="172088"/>
                  <a:pt x="124862" y="173885"/>
                </a:cubicBezTo>
                <a:cubicBezTo>
                  <a:pt x="124149" y="174604"/>
                  <a:pt x="123080" y="174963"/>
                  <a:pt x="121654" y="174963"/>
                </a:cubicBezTo>
                <a:cubicBezTo>
                  <a:pt x="120942" y="174963"/>
                  <a:pt x="119872" y="174604"/>
                  <a:pt x="118803" y="173885"/>
                </a:cubicBezTo>
                <a:cubicBezTo>
                  <a:pt x="115596" y="170650"/>
                  <a:pt x="113101" y="167415"/>
                  <a:pt x="110963" y="163462"/>
                </a:cubicBezTo>
                <a:cubicBezTo>
                  <a:pt x="109537" y="161305"/>
                  <a:pt x="110606" y="158789"/>
                  <a:pt x="112388" y="157711"/>
                </a:cubicBezTo>
                <a:close/>
                <a:moveTo>
                  <a:pt x="200342" y="134048"/>
                </a:moveTo>
                <a:cubicBezTo>
                  <a:pt x="202565" y="134048"/>
                  <a:pt x="204417" y="135827"/>
                  <a:pt x="204417" y="138318"/>
                </a:cubicBezTo>
                <a:cubicBezTo>
                  <a:pt x="204417" y="142943"/>
                  <a:pt x="204046" y="147213"/>
                  <a:pt x="202565" y="151127"/>
                </a:cubicBezTo>
                <a:cubicBezTo>
                  <a:pt x="202194" y="152906"/>
                  <a:pt x="200342" y="154329"/>
                  <a:pt x="198490" y="154329"/>
                </a:cubicBezTo>
                <a:cubicBezTo>
                  <a:pt x="198120" y="154329"/>
                  <a:pt x="197750" y="153973"/>
                  <a:pt x="197379" y="153973"/>
                </a:cubicBezTo>
                <a:cubicBezTo>
                  <a:pt x="194786" y="153262"/>
                  <a:pt x="193675" y="151127"/>
                  <a:pt x="194046" y="148992"/>
                </a:cubicBezTo>
                <a:cubicBezTo>
                  <a:pt x="195157" y="145790"/>
                  <a:pt x="195527" y="142232"/>
                  <a:pt x="195527" y="138673"/>
                </a:cubicBezTo>
                <a:cubicBezTo>
                  <a:pt x="195527" y="136183"/>
                  <a:pt x="197379" y="134048"/>
                  <a:pt x="200342" y="134048"/>
                </a:cubicBezTo>
                <a:close/>
                <a:moveTo>
                  <a:pt x="110225" y="122089"/>
                </a:moveTo>
                <a:cubicBezTo>
                  <a:pt x="112448" y="122830"/>
                  <a:pt x="113930" y="125052"/>
                  <a:pt x="113559" y="127645"/>
                </a:cubicBezTo>
                <a:cubicBezTo>
                  <a:pt x="112448" y="131349"/>
                  <a:pt x="112078" y="135053"/>
                  <a:pt x="112078" y="138757"/>
                </a:cubicBezTo>
                <a:cubicBezTo>
                  <a:pt x="112078" y="140980"/>
                  <a:pt x="109855" y="143202"/>
                  <a:pt x="107632" y="143202"/>
                </a:cubicBezTo>
                <a:cubicBezTo>
                  <a:pt x="105410" y="143202"/>
                  <a:pt x="103187" y="141350"/>
                  <a:pt x="103187" y="138757"/>
                </a:cubicBezTo>
                <a:cubicBezTo>
                  <a:pt x="103187" y="133942"/>
                  <a:pt x="103558" y="129867"/>
                  <a:pt x="104669" y="125422"/>
                </a:cubicBezTo>
                <a:cubicBezTo>
                  <a:pt x="105410" y="123200"/>
                  <a:pt x="107632" y="121348"/>
                  <a:pt x="110225" y="122089"/>
                </a:cubicBezTo>
                <a:close/>
                <a:moveTo>
                  <a:pt x="153015" y="105473"/>
                </a:moveTo>
                <a:cubicBezTo>
                  <a:pt x="155524" y="105473"/>
                  <a:pt x="157316" y="107630"/>
                  <a:pt x="157316" y="110148"/>
                </a:cubicBezTo>
                <a:lnTo>
                  <a:pt x="157316" y="112305"/>
                </a:lnTo>
                <a:cubicBezTo>
                  <a:pt x="162335" y="113384"/>
                  <a:pt x="166636" y="116620"/>
                  <a:pt x="168428" y="121295"/>
                </a:cubicBezTo>
                <a:cubicBezTo>
                  <a:pt x="169145" y="123453"/>
                  <a:pt x="168070" y="125970"/>
                  <a:pt x="165919" y="127049"/>
                </a:cubicBezTo>
                <a:cubicBezTo>
                  <a:pt x="163768" y="127768"/>
                  <a:pt x="161259" y="127049"/>
                  <a:pt x="160184" y="124891"/>
                </a:cubicBezTo>
                <a:cubicBezTo>
                  <a:pt x="159467" y="122014"/>
                  <a:pt x="156241" y="120216"/>
                  <a:pt x="153015" y="120216"/>
                </a:cubicBezTo>
                <a:cubicBezTo>
                  <a:pt x="148713" y="120216"/>
                  <a:pt x="145128" y="123453"/>
                  <a:pt x="145128" y="127049"/>
                </a:cubicBezTo>
                <a:cubicBezTo>
                  <a:pt x="145128" y="131364"/>
                  <a:pt x="147638" y="133521"/>
                  <a:pt x="153015" y="133521"/>
                </a:cubicBezTo>
                <a:cubicBezTo>
                  <a:pt x="163051" y="133521"/>
                  <a:pt x="169504" y="139635"/>
                  <a:pt x="169504" y="148624"/>
                </a:cubicBezTo>
                <a:cubicBezTo>
                  <a:pt x="169504" y="155816"/>
                  <a:pt x="164485" y="161570"/>
                  <a:pt x="157316" y="163368"/>
                </a:cubicBezTo>
                <a:lnTo>
                  <a:pt x="157316" y="165885"/>
                </a:lnTo>
                <a:cubicBezTo>
                  <a:pt x="157316" y="168043"/>
                  <a:pt x="155524" y="170200"/>
                  <a:pt x="153015" y="170200"/>
                </a:cubicBezTo>
                <a:cubicBezTo>
                  <a:pt x="150505" y="170200"/>
                  <a:pt x="148713" y="168043"/>
                  <a:pt x="148713" y="165885"/>
                </a:cubicBezTo>
                <a:lnTo>
                  <a:pt x="148713" y="163368"/>
                </a:lnTo>
                <a:cubicBezTo>
                  <a:pt x="143694" y="162289"/>
                  <a:pt x="139751" y="159053"/>
                  <a:pt x="137959" y="154378"/>
                </a:cubicBezTo>
                <a:cubicBezTo>
                  <a:pt x="136884" y="152220"/>
                  <a:pt x="137959" y="149344"/>
                  <a:pt x="140110" y="148624"/>
                </a:cubicBezTo>
                <a:cubicBezTo>
                  <a:pt x="142261" y="147546"/>
                  <a:pt x="144770" y="148624"/>
                  <a:pt x="145845" y="151142"/>
                </a:cubicBezTo>
                <a:cubicBezTo>
                  <a:pt x="146921" y="153659"/>
                  <a:pt x="149788" y="155457"/>
                  <a:pt x="153015" y="155457"/>
                </a:cubicBezTo>
                <a:cubicBezTo>
                  <a:pt x="157316" y="155457"/>
                  <a:pt x="160901" y="152220"/>
                  <a:pt x="160901" y="148624"/>
                </a:cubicBezTo>
                <a:cubicBezTo>
                  <a:pt x="160901" y="144669"/>
                  <a:pt x="158391" y="142152"/>
                  <a:pt x="153015" y="142152"/>
                </a:cubicBezTo>
                <a:cubicBezTo>
                  <a:pt x="142978" y="142152"/>
                  <a:pt x="136525" y="136398"/>
                  <a:pt x="136525" y="127049"/>
                </a:cubicBezTo>
                <a:cubicBezTo>
                  <a:pt x="136525" y="119857"/>
                  <a:pt x="141902" y="114103"/>
                  <a:pt x="148713" y="112305"/>
                </a:cubicBezTo>
                <a:lnTo>
                  <a:pt x="148713" y="110148"/>
                </a:lnTo>
                <a:cubicBezTo>
                  <a:pt x="148713" y="107630"/>
                  <a:pt x="150505" y="105473"/>
                  <a:pt x="153015" y="105473"/>
                </a:cubicBezTo>
                <a:close/>
                <a:moveTo>
                  <a:pt x="182430" y="102507"/>
                </a:moveTo>
                <a:cubicBezTo>
                  <a:pt x="184249" y="100710"/>
                  <a:pt x="187160" y="100710"/>
                  <a:pt x="188979" y="102507"/>
                </a:cubicBezTo>
                <a:cubicBezTo>
                  <a:pt x="191889" y="105383"/>
                  <a:pt x="194799" y="108977"/>
                  <a:pt x="196982" y="112931"/>
                </a:cubicBezTo>
                <a:cubicBezTo>
                  <a:pt x="198073" y="114728"/>
                  <a:pt x="197710" y="117244"/>
                  <a:pt x="195527" y="118682"/>
                </a:cubicBezTo>
                <a:cubicBezTo>
                  <a:pt x="194799" y="119041"/>
                  <a:pt x="194072" y="119400"/>
                  <a:pt x="193344" y="119400"/>
                </a:cubicBezTo>
                <a:cubicBezTo>
                  <a:pt x="191889" y="119400"/>
                  <a:pt x="190434" y="118682"/>
                  <a:pt x="189342" y="116884"/>
                </a:cubicBezTo>
                <a:cubicBezTo>
                  <a:pt x="187523" y="114009"/>
                  <a:pt x="185341" y="111133"/>
                  <a:pt x="182430" y="108617"/>
                </a:cubicBezTo>
                <a:cubicBezTo>
                  <a:pt x="180975" y="106820"/>
                  <a:pt x="180975" y="104304"/>
                  <a:pt x="182430" y="102507"/>
                </a:cubicBezTo>
                <a:close/>
                <a:moveTo>
                  <a:pt x="127529" y="93887"/>
                </a:moveTo>
                <a:cubicBezTo>
                  <a:pt x="129646" y="92773"/>
                  <a:pt x="132115" y="93516"/>
                  <a:pt x="133526" y="95745"/>
                </a:cubicBezTo>
                <a:cubicBezTo>
                  <a:pt x="134584" y="97974"/>
                  <a:pt x="133879" y="100575"/>
                  <a:pt x="131762" y="101690"/>
                </a:cubicBezTo>
                <a:cubicBezTo>
                  <a:pt x="128940" y="103547"/>
                  <a:pt x="126118" y="105776"/>
                  <a:pt x="123648" y="108749"/>
                </a:cubicBezTo>
                <a:cubicBezTo>
                  <a:pt x="122590" y="109492"/>
                  <a:pt x="121532" y="109863"/>
                  <a:pt x="120473" y="109863"/>
                </a:cubicBezTo>
                <a:cubicBezTo>
                  <a:pt x="119415" y="109863"/>
                  <a:pt x="118357" y="109492"/>
                  <a:pt x="117651" y="108749"/>
                </a:cubicBezTo>
                <a:cubicBezTo>
                  <a:pt x="115887" y="106891"/>
                  <a:pt x="115887" y="104290"/>
                  <a:pt x="117651" y="102433"/>
                </a:cubicBezTo>
                <a:cubicBezTo>
                  <a:pt x="120473" y="99089"/>
                  <a:pt x="124001" y="96488"/>
                  <a:pt x="127529" y="93887"/>
                </a:cubicBezTo>
                <a:close/>
                <a:moveTo>
                  <a:pt x="153073" y="88010"/>
                </a:moveTo>
                <a:lnTo>
                  <a:pt x="153423" y="88010"/>
                </a:lnTo>
                <a:cubicBezTo>
                  <a:pt x="157620" y="88010"/>
                  <a:pt x="161817" y="88380"/>
                  <a:pt x="166015" y="89862"/>
                </a:cubicBezTo>
                <a:cubicBezTo>
                  <a:pt x="168113" y="90232"/>
                  <a:pt x="169512" y="92826"/>
                  <a:pt x="168813" y="95048"/>
                </a:cubicBezTo>
                <a:cubicBezTo>
                  <a:pt x="168463" y="97271"/>
                  <a:pt x="166714" y="98752"/>
                  <a:pt x="164965" y="98752"/>
                </a:cubicBezTo>
                <a:cubicBezTo>
                  <a:pt x="164616" y="98752"/>
                  <a:pt x="163916" y="98752"/>
                  <a:pt x="163566" y="98382"/>
                </a:cubicBezTo>
                <a:cubicBezTo>
                  <a:pt x="160418" y="97641"/>
                  <a:pt x="156920" y="96900"/>
                  <a:pt x="153423" y="96900"/>
                </a:cubicBezTo>
                <a:cubicBezTo>
                  <a:pt x="150974" y="96900"/>
                  <a:pt x="149225" y="95048"/>
                  <a:pt x="149225" y="92455"/>
                </a:cubicBezTo>
                <a:cubicBezTo>
                  <a:pt x="149225" y="90232"/>
                  <a:pt x="150974" y="88010"/>
                  <a:pt x="153073" y="88010"/>
                </a:cubicBezTo>
                <a:close/>
                <a:moveTo>
                  <a:pt x="124881" y="61123"/>
                </a:moveTo>
                <a:cubicBezTo>
                  <a:pt x="113365" y="68333"/>
                  <a:pt x="68019" y="100061"/>
                  <a:pt x="69098" y="171447"/>
                </a:cubicBezTo>
                <a:cubicBezTo>
                  <a:pt x="69098" y="176495"/>
                  <a:pt x="68379" y="181542"/>
                  <a:pt x="66939" y="186229"/>
                </a:cubicBezTo>
                <a:cubicBezTo>
                  <a:pt x="109046" y="188032"/>
                  <a:pt x="118403" y="193080"/>
                  <a:pt x="127040" y="198127"/>
                </a:cubicBezTo>
                <a:cubicBezTo>
                  <a:pt x="134958" y="202814"/>
                  <a:pt x="141436" y="206780"/>
                  <a:pt x="181383" y="206059"/>
                </a:cubicBezTo>
                <a:cubicBezTo>
                  <a:pt x="181383" y="206059"/>
                  <a:pt x="189661" y="205699"/>
                  <a:pt x="195779" y="211467"/>
                </a:cubicBezTo>
                <a:cubicBezTo>
                  <a:pt x="196858" y="212549"/>
                  <a:pt x="197578" y="213631"/>
                  <a:pt x="198298" y="215073"/>
                </a:cubicBezTo>
                <a:cubicBezTo>
                  <a:pt x="211614" y="211107"/>
                  <a:pt x="223490" y="206420"/>
                  <a:pt x="233207" y="202093"/>
                </a:cubicBezTo>
                <a:cubicBezTo>
                  <a:pt x="237885" y="199930"/>
                  <a:pt x="242204" y="198127"/>
                  <a:pt x="245803" y="196685"/>
                </a:cubicBezTo>
                <a:cubicBezTo>
                  <a:pt x="241484" y="188753"/>
                  <a:pt x="238965" y="180100"/>
                  <a:pt x="239325" y="171447"/>
                </a:cubicBezTo>
                <a:cubicBezTo>
                  <a:pt x="240045" y="100782"/>
                  <a:pt x="195059" y="68333"/>
                  <a:pt x="183542" y="61123"/>
                </a:cubicBezTo>
                <a:cubicBezTo>
                  <a:pt x="176705" y="66891"/>
                  <a:pt x="165908" y="70136"/>
                  <a:pt x="154032" y="70136"/>
                </a:cubicBezTo>
                <a:cubicBezTo>
                  <a:pt x="142515" y="70136"/>
                  <a:pt x="131719" y="66891"/>
                  <a:pt x="124881" y="61123"/>
                </a:cubicBezTo>
                <a:close/>
                <a:moveTo>
                  <a:pt x="119483" y="8844"/>
                </a:moveTo>
                <a:cubicBezTo>
                  <a:pt x="117683" y="8123"/>
                  <a:pt x="116244" y="9205"/>
                  <a:pt x="115884" y="9926"/>
                </a:cubicBezTo>
                <a:cubicBezTo>
                  <a:pt x="114444" y="11368"/>
                  <a:pt x="113365" y="13531"/>
                  <a:pt x="114444" y="16416"/>
                </a:cubicBezTo>
                <a:lnTo>
                  <a:pt x="128840" y="53551"/>
                </a:lnTo>
                <a:cubicBezTo>
                  <a:pt x="131719" y="56075"/>
                  <a:pt x="135678" y="58238"/>
                  <a:pt x="140356" y="59680"/>
                </a:cubicBezTo>
                <a:lnTo>
                  <a:pt x="137117" y="35524"/>
                </a:lnTo>
                <a:cubicBezTo>
                  <a:pt x="136757" y="33001"/>
                  <a:pt x="138557" y="30837"/>
                  <a:pt x="140716" y="30477"/>
                </a:cubicBezTo>
                <a:cubicBezTo>
                  <a:pt x="142875" y="30116"/>
                  <a:pt x="145394" y="31919"/>
                  <a:pt x="145394" y="34443"/>
                </a:cubicBezTo>
                <a:lnTo>
                  <a:pt x="149353" y="61483"/>
                </a:lnTo>
                <a:cubicBezTo>
                  <a:pt x="150793" y="61483"/>
                  <a:pt x="152592" y="61844"/>
                  <a:pt x="154032" y="61844"/>
                </a:cubicBezTo>
                <a:cubicBezTo>
                  <a:pt x="155831" y="61844"/>
                  <a:pt x="157271" y="61483"/>
                  <a:pt x="159070" y="61483"/>
                </a:cubicBezTo>
                <a:lnTo>
                  <a:pt x="162669" y="34443"/>
                </a:lnTo>
                <a:cubicBezTo>
                  <a:pt x="163029" y="31919"/>
                  <a:pt x="165188" y="30116"/>
                  <a:pt x="167707" y="30477"/>
                </a:cubicBezTo>
                <a:cubicBezTo>
                  <a:pt x="169867" y="30837"/>
                  <a:pt x="171666" y="33001"/>
                  <a:pt x="171306" y="35524"/>
                </a:cubicBezTo>
                <a:lnTo>
                  <a:pt x="168067" y="59680"/>
                </a:lnTo>
                <a:cubicBezTo>
                  <a:pt x="172746" y="58238"/>
                  <a:pt x="176705" y="56075"/>
                  <a:pt x="179224" y="53551"/>
                </a:cubicBezTo>
                <a:lnTo>
                  <a:pt x="193619" y="16416"/>
                </a:lnTo>
                <a:cubicBezTo>
                  <a:pt x="194699" y="13531"/>
                  <a:pt x="193979" y="11368"/>
                  <a:pt x="192540" y="9926"/>
                </a:cubicBezTo>
                <a:cubicBezTo>
                  <a:pt x="192180" y="9205"/>
                  <a:pt x="190740" y="8123"/>
                  <a:pt x="188581" y="8844"/>
                </a:cubicBezTo>
                <a:lnTo>
                  <a:pt x="168067" y="15695"/>
                </a:lnTo>
                <a:cubicBezTo>
                  <a:pt x="159070" y="18939"/>
                  <a:pt x="149353" y="18939"/>
                  <a:pt x="140356" y="15695"/>
                </a:cubicBezTo>
                <a:lnTo>
                  <a:pt x="119483" y="8844"/>
                </a:lnTo>
                <a:close/>
                <a:moveTo>
                  <a:pt x="122362" y="552"/>
                </a:moveTo>
                <a:lnTo>
                  <a:pt x="142875" y="7763"/>
                </a:lnTo>
                <a:cubicBezTo>
                  <a:pt x="150433" y="10287"/>
                  <a:pt x="157990" y="10287"/>
                  <a:pt x="165548" y="7763"/>
                </a:cubicBezTo>
                <a:lnTo>
                  <a:pt x="186062" y="552"/>
                </a:lnTo>
                <a:cubicBezTo>
                  <a:pt x="190380" y="-890"/>
                  <a:pt x="195419" y="552"/>
                  <a:pt x="199018" y="4157"/>
                </a:cubicBezTo>
                <a:cubicBezTo>
                  <a:pt x="202616" y="8123"/>
                  <a:pt x="204056" y="14252"/>
                  <a:pt x="201897" y="19300"/>
                </a:cubicBezTo>
                <a:lnTo>
                  <a:pt x="188221" y="53912"/>
                </a:lnTo>
                <a:cubicBezTo>
                  <a:pt x="201537" y="62204"/>
                  <a:pt x="248682" y="97537"/>
                  <a:pt x="247962" y="171447"/>
                </a:cubicBezTo>
                <a:cubicBezTo>
                  <a:pt x="247962" y="179379"/>
                  <a:pt x="250121" y="187311"/>
                  <a:pt x="254440" y="194522"/>
                </a:cubicBezTo>
                <a:cubicBezTo>
                  <a:pt x="257679" y="194161"/>
                  <a:pt x="260198" y="194522"/>
                  <a:pt x="262717" y="196325"/>
                </a:cubicBezTo>
                <a:cubicBezTo>
                  <a:pt x="267036" y="199930"/>
                  <a:pt x="268116" y="203896"/>
                  <a:pt x="268476" y="206780"/>
                </a:cubicBezTo>
                <a:cubicBezTo>
                  <a:pt x="268476" y="207862"/>
                  <a:pt x="268116" y="208944"/>
                  <a:pt x="267756" y="210025"/>
                </a:cubicBezTo>
                <a:cubicBezTo>
                  <a:pt x="273154" y="208944"/>
                  <a:pt x="276753" y="208944"/>
                  <a:pt x="279992" y="211828"/>
                </a:cubicBezTo>
                <a:cubicBezTo>
                  <a:pt x="284671" y="215794"/>
                  <a:pt x="285390" y="220120"/>
                  <a:pt x="285390" y="223005"/>
                </a:cubicBezTo>
                <a:cubicBezTo>
                  <a:pt x="285030" y="231658"/>
                  <a:pt x="275673" y="238147"/>
                  <a:pt x="274954" y="238868"/>
                </a:cubicBezTo>
                <a:cubicBezTo>
                  <a:pt x="228528" y="275643"/>
                  <a:pt x="174545" y="285738"/>
                  <a:pt x="129919" y="285738"/>
                </a:cubicBezTo>
                <a:cubicBezTo>
                  <a:pt x="82414" y="285738"/>
                  <a:pt x="45346" y="274201"/>
                  <a:pt x="39948" y="272398"/>
                </a:cubicBezTo>
                <a:lnTo>
                  <a:pt x="4318" y="272398"/>
                </a:lnTo>
                <a:cubicBezTo>
                  <a:pt x="1799" y="272398"/>
                  <a:pt x="0" y="270596"/>
                  <a:pt x="0" y="268072"/>
                </a:cubicBezTo>
                <a:lnTo>
                  <a:pt x="0" y="190195"/>
                </a:lnTo>
                <a:cubicBezTo>
                  <a:pt x="0" y="187672"/>
                  <a:pt x="1799" y="185869"/>
                  <a:pt x="4318" y="185869"/>
                </a:cubicBezTo>
                <a:lnTo>
                  <a:pt x="40667" y="185869"/>
                </a:lnTo>
                <a:cubicBezTo>
                  <a:pt x="46786" y="185869"/>
                  <a:pt x="52544" y="185869"/>
                  <a:pt x="57942" y="185869"/>
                </a:cubicBezTo>
                <a:cubicBezTo>
                  <a:pt x="59382" y="181182"/>
                  <a:pt x="60461" y="176495"/>
                  <a:pt x="60461" y="171447"/>
                </a:cubicBezTo>
                <a:cubicBezTo>
                  <a:pt x="59382" y="97537"/>
                  <a:pt x="106887" y="62204"/>
                  <a:pt x="119843" y="53912"/>
                </a:cubicBezTo>
                <a:lnTo>
                  <a:pt x="106527" y="19300"/>
                </a:lnTo>
                <a:cubicBezTo>
                  <a:pt x="104367" y="14252"/>
                  <a:pt x="105807" y="8123"/>
                  <a:pt x="109406" y="4157"/>
                </a:cubicBezTo>
                <a:cubicBezTo>
                  <a:pt x="112645" y="552"/>
                  <a:pt x="117683" y="-890"/>
                  <a:pt x="122362" y="5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400" dirty="0">
              <a:latin typeface="Lato Light" panose="020F0502020204030203" pitchFamily="34" charset="0"/>
            </a:endParaRPr>
          </a:p>
        </p:txBody>
      </p:sp>
      <p:sp>
        <p:nvSpPr>
          <p:cNvPr id="148" name="Freeform 1004">
            <a:extLst>
              <a:ext uri="{FF2B5EF4-FFF2-40B4-BE49-F238E27FC236}">
                <a16:creationId xmlns:a16="http://schemas.microsoft.com/office/drawing/2014/main" id="{F86B261D-15F9-43A0-90F1-7A20A686E6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65062" y="4103412"/>
            <a:ext cx="288564" cy="288564"/>
          </a:xfrm>
          <a:custGeom>
            <a:avLst/>
            <a:gdLst>
              <a:gd name="T0" fmla="*/ 27113387 w 286976"/>
              <a:gd name="T1" fmla="*/ 32202509 h 286978"/>
              <a:gd name="T2" fmla="*/ 27113387 w 286976"/>
              <a:gd name="T3" fmla="*/ 27120173 h 286978"/>
              <a:gd name="T4" fmla="*/ 10117877 w 286976"/>
              <a:gd name="T5" fmla="*/ 28477831 h 286978"/>
              <a:gd name="T6" fmla="*/ 11353690 w 286976"/>
              <a:gd name="T7" fmla="*/ 24174369 h 286978"/>
              <a:gd name="T8" fmla="*/ 13953066 w 286976"/>
              <a:gd name="T9" fmla="*/ 25324800 h 286978"/>
              <a:gd name="T10" fmla="*/ 30699991 w 286976"/>
              <a:gd name="T11" fmla="*/ 11391325 h 286978"/>
              <a:gd name="T12" fmla="*/ 4608292 w 286976"/>
              <a:gd name="T13" fmla="*/ 8838947 h 286978"/>
              <a:gd name="T14" fmla="*/ 22149921 w 286976"/>
              <a:gd name="T15" fmla="*/ 9350217 h 286978"/>
              <a:gd name="T16" fmla="*/ 5121765 w 286976"/>
              <a:gd name="T17" fmla="*/ 9861410 h 286978"/>
              <a:gd name="T18" fmla="*/ 15133321 w 286976"/>
              <a:gd name="T19" fmla="*/ 15356925 h 286978"/>
              <a:gd name="T20" fmla="*/ 15133321 w 286976"/>
              <a:gd name="T21" fmla="*/ 16379348 h 286978"/>
              <a:gd name="T22" fmla="*/ 5121765 w 286976"/>
              <a:gd name="T23" fmla="*/ 28648565 h 286978"/>
              <a:gd name="T24" fmla="*/ 7945467 w 286976"/>
              <a:gd name="T25" fmla="*/ 29202329 h 286978"/>
              <a:gd name="T26" fmla="*/ 4608292 w 286976"/>
              <a:gd name="T27" fmla="*/ 29670991 h 286978"/>
              <a:gd name="T28" fmla="*/ 4137607 w 286976"/>
              <a:gd name="T29" fmla="*/ 9350217 h 286978"/>
              <a:gd name="T30" fmla="*/ 27163123 w 286976"/>
              <a:gd name="T31" fmla="*/ 7812055 h 286978"/>
              <a:gd name="T32" fmla="*/ 13228503 w 286976"/>
              <a:gd name="T33" fmla="*/ 24600430 h 286978"/>
              <a:gd name="T34" fmla="*/ 27163123 w 286976"/>
              <a:gd name="T35" fmla="*/ 7812055 h 286978"/>
              <a:gd name="T36" fmla="*/ 28995476 w 286976"/>
              <a:gd name="T37" fmla="*/ 6022435 h 286978"/>
              <a:gd name="T38" fmla="*/ 31424505 w 286976"/>
              <a:gd name="T39" fmla="*/ 10666965 h 286978"/>
              <a:gd name="T40" fmla="*/ 32788022 w 286976"/>
              <a:gd name="T41" fmla="*/ 9005217 h 286978"/>
              <a:gd name="T42" fmla="*/ 30188692 w 286976"/>
              <a:gd name="T43" fmla="*/ 6022435 h 286978"/>
              <a:gd name="T44" fmla="*/ 29549564 w 286976"/>
              <a:gd name="T45" fmla="*/ 4701619 h 286978"/>
              <a:gd name="T46" fmla="*/ 33256848 w 286976"/>
              <a:gd name="T47" fmla="*/ 7641463 h 286978"/>
              <a:gd name="T48" fmla="*/ 33256848 w 286976"/>
              <a:gd name="T49" fmla="*/ 10283360 h 286978"/>
              <a:gd name="T50" fmla="*/ 32319224 w 286976"/>
              <a:gd name="T51" fmla="*/ 11519130 h 286978"/>
              <a:gd name="T52" fmla="*/ 31978460 w 286976"/>
              <a:gd name="T53" fmla="*/ 12413972 h 286978"/>
              <a:gd name="T54" fmla="*/ 31424505 w 286976"/>
              <a:gd name="T55" fmla="*/ 12115704 h 286978"/>
              <a:gd name="T56" fmla="*/ 15529801 w 286976"/>
              <a:gd name="T57" fmla="*/ 28009198 h 286978"/>
              <a:gd name="T58" fmla="*/ 9350916 w 286976"/>
              <a:gd name="T59" fmla="*/ 29670855 h 286978"/>
              <a:gd name="T60" fmla="*/ 8882123 w 286976"/>
              <a:gd name="T61" fmla="*/ 29074406 h 286978"/>
              <a:gd name="T62" fmla="*/ 10714424 w 286976"/>
              <a:gd name="T63" fmla="*/ 22853415 h 286978"/>
              <a:gd name="T64" fmla="*/ 26310800 w 286976"/>
              <a:gd name="T65" fmla="*/ 6959890 h 286978"/>
              <a:gd name="T66" fmla="*/ 27035319 w 286976"/>
              <a:gd name="T67" fmla="*/ 6235391 h 286978"/>
              <a:gd name="T68" fmla="*/ 28271075 w 286976"/>
              <a:gd name="T69" fmla="*/ 5297937 h 286978"/>
              <a:gd name="T70" fmla="*/ 27364818 w 286976"/>
              <a:gd name="T71" fmla="*/ 2444843 h 286978"/>
              <a:gd name="T72" fmla="*/ 27364818 w 286976"/>
              <a:gd name="T73" fmla="*/ 3345970 h 286978"/>
              <a:gd name="T74" fmla="*/ 27364818 w 286976"/>
              <a:gd name="T75" fmla="*/ 2444843 h 286978"/>
              <a:gd name="T76" fmla="*/ 30430373 w 286976"/>
              <a:gd name="T77" fmla="*/ 2437317 h 286978"/>
              <a:gd name="T78" fmla="*/ 30430373 w 286976"/>
              <a:gd name="T79" fmla="*/ 3204481 h 286978"/>
              <a:gd name="T80" fmla="*/ 29708076 w 286976"/>
              <a:gd name="T81" fmla="*/ 3204481 h 286978"/>
              <a:gd name="T82" fmla="*/ 29708076 w 286976"/>
              <a:gd name="T83" fmla="*/ 2437317 h 286978"/>
              <a:gd name="T84" fmla="*/ 24941535 w 286976"/>
              <a:gd name="T85" fmla="*/ 2437317 h 286978"/>
              <a:gd name="T86" fmla="*/ 24941535 w 286976"/>
              <a:gd name="T87" fmla="*/ 3204481 h 286978"/>
              <a:gd name="T88" fmla="*/ 24290616 w 286976"/>
              <a:gd name="T89" fmla="*/ 3204481 h 286978"/>
              <a:gd name="T90" fmla="*/ 24290616 w 286976"/>
              <a:gd name="T91" fmla="*/ 2437317 h 286978"/>
              <a:gd name="T92" fmla="*/ 33528157 w 286976"/>
              <a:gd name="T93" fmla="*/ 0 h 286978"/>
              <a:gd name="T94" fmla="*/ 33998524 w 286976"/>
              <a:gd name="T95" fmla="*/ 5338718 h 286978"/>
              <a:gd name="T96" fmla="*/ 32972213 w 286976"/>
              <a:gd name="T97" fmla="*/ 5338718 h 286978"/>
              <a:gd name="T98" fmla="*/ 1026347 w 286976"/>
              <a:gd name="T99" fmla="*/ 1025043 h 286978"/>
              <a:gd name="T100" fmla="*/ 25231718 w 286976"/>
              <a:gd name="T101" fmla="*/ 4783577 h 286978"/>
              <a:gd name="T102" fmla="*/ 25231718 w 286976"/>
              <a:gd name="T103" fmla="*/ 5808598 h 286978"/>
              <a:gd name="T104" fmla="*/ 1026347 w 286976"/>
              <a:gd name="T105" fmla="*/ 32971259 h 286978"/>
              <a:gd name="T106" fmla="*/ 26087040 w 286976"/>
              <a:gd name="T107" fmla="*/ 26564917 h 286978"/>
              <a:gd name="T108" fmla="*/ 32972213 w 286976"/>
              <a:gd name="T109" fmla="*/ 26052464 h 286978"/>
              <a:gd name="T110" fmla="*/ 33528157 w 286976"/>
              <a:gd name="T111" fmla="*/ 13068988 h 286978"/>
              <a:gd name="T112" fmla="*/ 33998524 w 286976"/>
              <a:gd name="T113" fmla="*/ 26564917 h 286978"/>
              <a:gd name="T114" fmla="*/ 26985072 w 286976"/>
              <a:gd name="T115" fmla="*/ 33825565 h 286978"/>
              <a:gd name="T116" fmla="*/ 512900 w 286976"/>
              <a:gd name="T117" fmla="*/ 33996302 h 286978"/>
              <a:gd name="T118" fmla="*/ 0 w 286976"/>
              <a:gd name="T119" fmla="*/ 555334 h 28697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86976" h="286978">
                <a:moveTo>
                  <a:pt x="228859" y="228933"/>
                </a:moveTo>
                <a:lnTo>
                  <a:pt x="228859" y="271836"/>
                </a:lnTo>
                <a:lnTo>
                  <a:pt x="272176" y="228933"/>
                </a:lnTo>
                <a:lnTo>
                  <a:pt x="228859" y="228933"/>
                </a:lnTo>
                <a:close/>
                <a:moveTo>
                  <a:pt x="95834" y="204066"/>
                </a:moveTo>
                <a:lnTo>
                  <a:pt x="85403" y="240394"/>
                </a:lnTo>
                <a:lnTo>
                  <a:pt x="121372" y="229963"/>
                </a:lnTo>
                <a:lnTo>
                  <a:pt x="95834" y="204066"/>
                </a:lnTo>
                <a:close/>
                <a:moveTo>
                  <a:pt x="247623" y="83930"/>
                </a:moveTo>
                <a:lnTo>
                  <a:pt x="117775" y="213777"/>
                </a:lnTo>
                <a:lnTo>
                  <a:pt x="130005" y="226007"/>
                </a:lnTo>
                <a:lnTo>
                  <a:pt x="259133" y="96159"/>
                </a:lnTo>
                <a:lnTo>
                  <a:pt x="247623" y="83930"/>
                </a:lnTo>
                <a:close/>
                <a:moveTo>
                  <a:pt x="38898" y="74613"/>
                </a:moveTo>
                <a:lnTo>
                  <a:pt x="182269" y="74613"/>
                </a:lnTo>
                <a:cubicBezTo>
                  <a:pt x="184797" y="74613"/>
                  <a:pt x="186964" y="76411"/>
                  <a:pt x="186964" y="78929"/>
                </a:cubicBezTo>
                <a:cubicBezTo>
                  <a:pt x="186964" y="81446"/>
                  <a:pt x="184797" y="83244"/>
                  <a:pt x="182269" y="83244"/>
                </a:cubicBezTo>
                <a:lnTo>
                  <a:pt x="43231" y="83244"/>
                </a:lnTo>
                <a:lnTo>
                  <a:pt x="43231" y="129634"/>
                </a:lnTo>
                <a:lnTo>
                  <a:pt x="127738" y="129634"/>
                </a:lnTo>
                <a:cubicBezTo>
                  <a:pt x="129543" y="129634"/>
                  <a:pt x="131710" y="131433"/>
                  <a:pt x="131710" y="133590"/>
                </a:cubicBezTo>
                <a:cubicBezTo>
                  <a:pt x="131710" y="136108"/>
                  <a:pt x="129543" y="138265"/>
                  <a:pt x="127738" y="138265"/>
                </a:cubicBezTo>
                <a:lnTo>
                  <a:pt x="43231" y="138265"/>
                </a:lnTo>
                <a:lnTo>
                  <a:pt x="43231" y="241835"/>
                </a:lnTo>
                <a:lnTo>
                  <a:pt x="62733" y="241835"/>
                </a:lnTo>
                <a:cubicBezTo>
                  <a:pt x="64900" y="241835"/>
                  <a:pt x="67066" y="243992"/>
                  <a:pt x="67066" y="246510"/>
                </a:cubicBezTo>
                <a:cubicBezTo>
                  <a:pt x="67066" y="249027"/>
                  <a:pt x="64900" y="250466"/>
                  <a:pt x="62733" y="250466"/>
                </a:cubicBezTo>
                <a:lnTo>
                  <a:pt x="38898" y="250466"/>
                </a:lnTo>
                <a:cubicBezTo>
                  <a:pt x="36731" y="250466"/>
                  <a:pt x="34925" y="249027"/>
                  <a:pt x="34925" y="246510"/>
                </a:cubicBezTo>
                <a:lnTo>
                  <a:pt x="34925" y="78929"/>
                </a:lnTo>
                <a:cubicBezTo>
                  <a:pt x="34925" y="76411"/>
                  <a:pt x="36731" y="74613"/>
                  <a:pt x="38898" y="74613"/>
                </a:cubicBezTo>
                <a:close/>
                <a:moveTo>
                  <a:pt x="229279" y="65945"/>
                </a:moveTo>
                <a:lnTo>
                  <a:pt x="99431" y="195433"/>
                </a:lnTo>
                <a:lnTo>
                  <a:pt x="111660" y="207663"/>
                </a:lnTo>
                <a:lnTo>
                  <a:pt x="241508" y="77815"/>
                </a:lnTo>
                <a:lnTo>
                  <a:pt x="229279" y="65945"/>
                </a:lnTo>
                <a:close/>
                <a:moveTo>
                  <a:pt x="249422" y="48320"/>
                </a:moveTo>
                <a:cubicBezTo>
                  <a:pt x="247623" y="48320"/>
                  <a:pt x="245825" y="49399"/>
                  <a:pt x="244746" y="50838"/>
                </a:cubicBezTo>
                <a:lnTo>
                  <a:pt x="235394" y="59830"/>
                </a:lnTo>
                <a:lnTo>
                  <a:pt x="265248" y="90044"/>
                </a:lnTo>
                <a:lnTo>
                  <a:pt x="274600" y="80693"/>
                </a:lnTo>
                <a:cubicBezTo>
                  <a:pt x="276039" y="79614"/>
                  <a:pt x="276758" y="77455"/>
                  <a:pt x="276758" y="76017"/>
                </a:cubicBezTo>
                <a:cubicBezTo>
                  <a:pt x="276758" y="73858"/>
                  <a:pt x="276039" y="72420"/>
                  <a:pt x="274600" y="70621"/>
                </a:cubicBezTo>
                <a:lnTo>
                  <a:pt x="254817" y="50838"/>
                </a:lnTo>
                <a:cubicBezTo>
                  <a:pt x="253018" y="49399"/>
                  <a:pt x="251580" y="48320"/>
                  <a:pt x="249422" y="48320"/>
                </a:cubicBezTo>
                <a:close/>
                <a:moveTo>
                  <a:pt x="249422" y="39688"/>
                </a:moveTo>
                <a:cubicBezTo>
                  <a:pt x="253738" y="39688"/>
                  <a:pt x="257694" y="41846"/>
                  <a:pt x="260572" y="44724"/>
                </a:cubicBezTo>
                <a:lnTo>
                  <a:pt x="280715" y="64506"/>
                </a:lnTo>
                <a:cubicBezTo>
                  <a:pt x="283592" y="67744"/>
                  <a:pt x="285391" y="71700"/>
                  <a:pt x="285391" y="76017"/>
                </a:cubicBezTo>
                <a:cubicBezTo>
                  <a:pt x="285391" y="79973"/>
                  <a:pt x="283592" y="83930"/>
                  <a:pt x="280715" y="86807"/>
                </a:cubicBezTo>
                <a:lnTo>
                  <a:pt x="271722" y="96159"/>
                </a:lnTo>
                <a:lnTo>
                  <a:pt x="272801" y="97238"/>
                </a:lnTo>
                <a:cubicBezTo>
                  <a:pt x="274600" y="98677"/>
                  <a:pt x="274600" y="101555"/>
                  <a:pt x="272801" y="103713"/>
                </a:cubicBezTo>
                <a:cubicBezTo>
                  <a:pt x="271722" y="104432"/>
                  <a:pt x="271003" y="104792"/>
                  <a:pt x="269924" y="104792"/>
                </a:cubicBezTo>
                <a:cubicBezTo>
                  <a:pt x="268485" y="104792"/>
                  <a:pt x="267406" y="104432"/>
                  <a:pt x="267046" y="103713"/>
                </a:cubicBezTo>
                <a:lnTo>
                  <a:pt x="265248" y="102274"/>
                </a:lnTo>
                <a:lnTo>
                  <a:pt x="132522" y="234999"/>
                </a:lnTo>
                <a:cubicBezTo>
                  <a:pt x="132163" y="236078"/>
                  <a:pt x="131803" y="236438"/>
                  <a:pt x="131084" y="236438"/>
                </a:cubicBezTo>
                <a:lnTo>
                  <a:pt x="80367" y="250465"/>
                </a:lnTo>
                <a:cubicBezTo>
                  <a:pt x="79648" y="250465"/>
                  <a:pt x="79288" y="250465"/>
                  <a:pt x="78929" y="250465"/>
                </a:cubicBezTo>
                <a:cubicBezTo>
                  <a:pt x="77849" y="250465"/>
                  <a:pt x="76770" y="250106"/>
                  <a:pt x="76051" y="249746"/>
                </a:cubicBezTo>
                <a:cubicBezTo>
                  <a:pt x="74972" y="248667"/>
                  <a:pt x="74612" y="246869"/>
                  <a:pt x="74972" y="245430"/>
                </a:cubicBezTo>
                <a:lnTo>
                  <a:pt x="89000" y="194714"/>
                </a:lnTo>
                <a:cubicBezTo>
                  <a:pt x="89719" y="193994"/>
                  <a:pt x="90079" y="193275"/>
                  <a:pt x="90439" y="192915"/>
                </a:cubicBezTo>
                <a:lnTo>
                  <a:pt x="223164" y="59830"/>
                </a:lnTo>
                <a:lnTo>
                  <a:pt x="222085" y="58751"/>
                </a:lnTo>
                <a:cubicBezTo>
                  <a:pt x="220287" y="57313"/>
                  <a:pt x="220287" y="54435"/>
                  <a:pt x="222085" y="52637"/>
                </a:cubicBezTo>
                <a:cubicBezTo>
                  <a:pt x="223884" y="51198"/>
                  <a:pt x="226761" y="51198"/>
                  <a:pt x="228200" y="52637"/>
                </a:cubicBezTo>
                <a:lnTo>
                  <a:pt x="229279" y="53716"/>
                </a:lnTo>
                <a:lnTo>
                  <a:pt x="238631" y="44724"/>
                </a:lnTo>
                <a:cubicBezTo>
                  <a:pt x="241508" y="41846"/>
                  <a:pt x="245465" y="39688"/>
                  <a:pt x="249422" y="39688"/>
                </a:cubicBezTo>
                <a:close/>
                <a:moveTo>
                  <a:pt x="230981" y="20638"/>
                </a:moveTo>
                <a:cubicBezTo>
                  <a:pt x="232966" y="20638"/>
                  <a:pt x="234619" y="22291"/>
                  <a:pt x="234619" y="24606"/>
                </a:cubicBezTo>
                <a:cubicBezTo>
                  <a:pt x="234619" y="26921"/>
                  <a:pt x="232966" y="28244"/>
                  <a:pt x="230981" y="28244"/>
                </a:cubicBezTo>
                <a:cubicBezTo>
                  <a:pt x="228666" y="28244"/>
                  <a:pt x="227012" y="26921"/>
                  <a:pt x="227012" y="24606"/>
                </a:cubicBezTo>
                <a:cubicBezTo>
                  <a:pt x="227012" y="22291"/>
                  <a:pt x="228666" y="20638"/>
                  <a:pt x="230981" y="20638"/>
                </a:cubicBezTo>
                <a:close/>
                <a:moveTo>
                  <a:pt x="250761" y="20574"/>
                </a:moveTo>
                <a:cubicBezTo>
                  <a:pt x="252285" y="19050"/>
                  <a:pt x="255333" y="19050"/>
                  <a:pt x="256857" y="20574"/>
                </a:cubicBezTo>
                <a:cubicBezTo>
                  <a:pt x="258000" y="21336"/>
                  <a:pt x="258381" y="22860"/>
                  <a:pt x="258381" y="24003"/>
                </a:cubicBezTo>
                <a:cubicBezTo>
                  <a:pt x="258381" y="25146"/>
                  <a:pt x="258000" y="26289"/>
                  <a:pt x="256857" y="27051"/>
                </a:cubicBezTo>
                <a:cubicBezTo>
                  <a:pt x="256095" y="27813"/>
                  <a:pt x="255333" y="28194"/>
                  <a:pt x="254190" y="28194"/>
                </a:cubicBezTo>
                <a:cubicBezTo>
                  <a:pt x="252285" y="28194"/>
                  <a:pt x="251523" y="27813"/>
                  <a:pt x="250761" y="27051"/>
                </a:cubicBezTo>
                <a:cubicBezTo>
                  <a:pt x="249618" y="26289"/>
                  <a:pt x="249237" y="24765"/>
                  <a:pt x="249237" y="24003"/>
                </a:cubicBezTo>
                <a:cubicBezTo>
                  <a:pt x="249237" y="22860"/>
                  <a:pt x="249618" y="21336"/>
                  <a:pt x="250761" y="20574"/>
                </a:cubicBezTo>
                <a:close/>
                <a:moveTo>
                  <a:pt x="205032" y="20574"/>
                </a:moveTo>
                <a:cubicBezTo>
                  <a:pt x="206497" y="19050"/>
                  <a:pt x="209428" y="19050"/>
                  <a:pt x="210527" y="20574"/>
                </a:cubicBezTo>
                <a:cubicBezTo>
                  <a:pt x="211626" y="21336"/>
                  <a:pt x="212359" y="22860"/>
                  <a:pt x="212359" y="24003"/>
                </a:cubicBezTo>
                <a:cubicBezTo>
                  <a:pt x="212359" y="25146"/>
                  <a:pt x="211626" y="26289"/>
                  <a:pt x="210527" y="27051"/>
                </a:cubicBezTo>
                <a:cubicBezTo>
                  <a:pt x="210161" y="27813"/>
                  <a:pt x="209062" y="28194"/>
                  <a:pt x="207230" y="28194"/>
                </a:cubicBezTo>
                <a:cubicBezTo>
                  <a:pt x="206497" y="28194"/>
                  <a:pt x="205398" y="27813"/>
                  <a:pt x="205032" y="27051"/>
                </a:cubicBezTo>
                <a:cubicBezTo>
                  <a:pt x="203567" y="26289"/>
                  <a:pt x="203200" y="25146"/>
                  <a:pt x="203200" y="24003"/>
                </a:cubicBezTo>
                <a:cubicBezTo>
                  <a:pt x="203200" y="22860"/>
                  <a:pt x="203567" y="21336"/>
                  <a:pt x="205032" y="20574"/>
                </a:cubicBezTo>
                <a:close/>
                <a:moveTo>
                  <a:pt x="4332" y="0"/>
                </a:moveTo>
                <a:lnTo>
                  <a:pt x="283006" y="0"/>
                </a:lnTo>
                <a:cubicBezTo>
                  <a:pt x="285171" y="0"/>
                  <a:pt x="286976" y="2163"/>
                  <a:pt x="286976" y="4687"/>
                </a:cubicBezTo>
                <a:lnTo>
                  <a:pt x="286976" y="45065"/>
                </a:lnTo>
                <a:cubicBezTo>
                  <a:pt x="286976" y="47229"/>
                  <a:pt x="285171" y="49031"/>
                  <a:pt x="283006" y="49031"/>
                </a:cubicBezTo>
                <a:cubicBezTo>
                  <a:pt x="280479" y="49031"/>
                  <a:pt x="278313" y="47229"/>
                  <a:pt x="278313" y="45065"/>
                </a:cubicBezTo>
                <a:lnTo>
                  <a:pt x="278313" y="8652"/>
                </a:lnTo>
                <a:lnTo>
                  <a:pt x="8663" y="8652"/>
                </a:lnTo>
                <a:lnTo>
                  <a:pt x="8663" y="40379"/>
                </a:lnTo>
                <a:lnTo>
                  <a:pt x="212976" y="40379"/>
                </a:lnTo>
                <a:cubicBezTo>
                  <a:pt x="215503" y="40379"/>
                  <a:pt x="217308" y="42542"/>
                  <a:pt x="217308" y="45065"/>
                </a:cubicBezTo>
                <a:cubicBezTo>
                  <a:pt x="217308" y="47229"/>
                  <a:pt x="215503" y="49031"/>
                  <a:pt x="212976" y="49031"/>
                </a:cubicBezTo>
                <a:lnTo>
                  <a:pt x="8663" y="49031"/>
                </a:lnTo>
                <a:lnTo>
                  <a:pt x="8663" y="278325"/>
                </a:lnTo>
                <a:lnTo>
                  <a:pt x="220196" y="278325"/>
                </a:lnTo>
                <a:lnTo>
                  <a:pt x="220196" y="224246"/>
                </a:lnTo>
                <a:cubicBezTo>
                  <a:pt x="220196" y="222083"/>
                  <a:pt x="222362" y="219920"/>
                  <a:pt x="224527" y="219920"/>
                </a:cubicBezTo>
                <a:lnTo>
                  <a:pt x="278313" y="219920"/>
                </a:lnTo>
                <a:lnTo>
                  <a:pt x="278313" y="114286"/>
                </a:lnTo>
                <a:cubicBezTo>
                  <a:pt x="278313" y="111763"/>
                  <a:pt x="280479" y="110321"/>
                  <a:pt x="283006" y="110321"/>
                </a:cubicBezTo>
                <a:cubicBezTo>
                  <a:pt x="285171" y="110321"/>
                  <a:pt x="286976" y="111763"/>
                  <a:pt x="286976" y="114286"/>
                </a:cubicBezTo>
                <a:lnTo>
                  <a:pt x="286976" y="224246"/>
                </a:lnTo>
                <a:cubicBezTo>
                  <a:pt x="286976" y="225688"/>
                  <a:pt x="286615" y="226770"/>
                  <a:pt x="285532" y="227131"/>
                </a:cubicBezTo>
                <a:lnTo>
                  <a:pt x="227776" y="285536"/>
                </a:lnTo>
                <a:cubicBezTo>
                  <a:pt x="227415" y="285896"/>
                  <a:pt x="225610" y="286978"/>
                  <a:pt x="224527" y="286978"/>
                </a:cubicBezTo>
                <a:lnTo>
                  <a:pt x="4332" y="286978"/>
                </a:lnTo>
                <a:cubicBezTo>
                  <a:pt x="1805" y="286978"/>
                  <a:pt x="0" y="284814"/>
                  <a:pt x="0" y="282291"/>
                </a:cubicBezTo>
                <a:lnTo>
                  <a:pt x="0" y="4687"/>
                </a:lnTo>
                <a:cubicBezTo>
                  <a:pt x="0" y="2163"/>
                  <a:pt x="1805" y="0"/>
                  <a:pt x="433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400" dirty="0">
              <a:latin typeface="Lato Light" panose="020F0502020204030203" pitchFamily="34" charset="0"/>
            </a:endParaRPr>
          </a:p>
        </p:txBody>
      </p:sp>
      <p:sp>
        <p:nvSpPr>
          <p:cNvPr id="149" name="Freeform 33">
            <a:extLst>
              <a:ext uri="{FF2B5EF4-FFF2-40B4-BE49-F238E27FC236}">
                <a16:creationId xmlns:a16="http://schemas.microsoft.com/office/drawing/2014/main" id="{C936F0CD-DE16-4A9A-8F5C-317A4DF1C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962" y="4045915"/>
            <a:ext cx="376071" cy="367839"/>
          </a:xfrm>
          <a:custGeom>
            <a:avLst/>
            <a:gdLst>
              <a:gd name="connsiteX0" fmla="*/ 1213203 w 1838918"/>
              <a:gd name="connsiteY0" fmla="*/ 1406219 h 1646679"/>
              <a:gd name="connsiteX1" fmla="*/ 1377012 w 1838918"/>
              <a:gd name="connsiteY1" fmla="*/ 1406219 h 1646679"/>
              <a:gd name="connsiteX2" fmla="*/ 1525815 w 1838918"/>
              <a:gd name="connsiteY2" fmla="*/ 1551728 h 1646679"/>
              <a:gd name="connsiteX3" fmla="*/ 1525815 w 1838918"/>
              <a:gd name="connsiteY3" fmla="*/ 1623249 h 1646679"/>
              <a:gd name="connsiteX4" fmla="*/ 1503307 w 1838918"/>
              <a:gd name="connsiteY4" fmla="*/ 1646679 h 1646679"/>
              <a:gd name="connsiteX5" fmla="*/ 1479548 w 1838918"/>
              <a:gd name="connsiteY5" fmla="*/ 1623249 h 1646679"/>
              <a:gd name="connsiteX6" fmla="*/ 1479548 w 1838918"/>
              <a:gd name="connsiteY6" fmla="*/ 1551728 h 1646679"/>
              <a:gd name="connsiteX7" fmla="*/ 1377012 w 1838918"/>
              <a:gd name="connsiteY7" fmla="*/ 1450612 h 1646679"/>
              <a:gd name="connsiteX8" fmla="*/ 1213203 w 1838918"/>
              <a:gd name="connsiteY8" fmla="*/ 1450612 h 1646679"/>
              <a:gd name="connsiteX9" fmla="*/ 1110666 w 1838918"/>
              <a:gd name="connsiteY9" fmla="*/ 1551728 h 1646679"/>
              <a:gd name="connsiteX10" fmla="*/ 1110666 w 1838918"/>
              <a:gd name="connsiteY10" fmla="*/ 1622016 h 1646679"/>
              <a:gd name="connsiteX11" fmla="*/ 1088158 w 1838918"/>
              <a:gd name="connsiteY11" fmla="*/ 1644213 h 1646679"/>
              <a:gd name="connsiteX12" fmla="*/ 1065650 w 1838918"/>
              <a:gd name="connsiteY12" fmla="*/ 1622016 h 1646679"/>
              <a:gd name="connsiteX13" fmla="*/ 1065650 w 1838918"/>
              <a:gd name="connsiteY13" fmla="*/ 1551728 h 1646679"/>
              <a:gd name="connsiteX14" fmla="*/ 1213203 w 1838918"/>
              <a:gd name="connsiteY14" fmla="*/ 1406219 h 1646679"/>
              <a:gd name="connsiteX15" fmla="*/ 460655 w 1838918"/>
              <a:gd name="connsiteY15" fmla="*/ 1406219 h 1646679"/>
              <a:gd name="connsiteX16" fmla="*/ 625714 w 1838918"/>
              <a:gd name="connsiteY16" fmla="*/ 1406219 h 1646679"/>
              <a:gd name="connsiteX17" fmla="*/ 773266 w 1838918"/>
              <a:gd name="connsiteY17" fmla="*/ 1551728 h 1646679"/>
              <a:gd name="connsiteX18" fmla="*/ 773266 w 1838918"/>
              <a:gd name="connsiteY18" fmla="*/ 1623249 h 1646679"/>
              <a:gd name="connsiteX19" fmla="*/ 750758 w 1838918"/>
              <a:gd name="connsiteY19" fmla="*/ 1646679 h 1646679"/>
              <a:gd name="connsiteX20" fmla="*/ 728250 w 1838918"/>
              <a:gd name="connsiteY20" fmla="*/ 1623249 h 1646679"/>
              <a:gd name="connsiteX21" fmla="*/ 728250 w 1838918"/>
              <a:gd name="connsiteY21" fmla="*/ 1551728 h 1646679"/>
              <a:gd name="connsiteX22" fmla="*/ 625714 w 1838918"/>
              <a:gd name="connsiteY22" fmla="*/ 1450612 h 1646679"/>
              <a:gd name="connsiteX23" fmla="*/ 460655 w 1838918"/>
              <a:gd name="connsiteY23" fmla="*/ 1450612 h 1646679"/>
              <a:gd name="connsiteX24" fmla="*/ 358118 w 1838918"/>
              <a:gd name="connsiteY24" fmla="*/ 1551728 h 1646679"/>
              <a:gd name="connsiteX25" fmla="*/ 358118 w 1838918"/>
              <a:gd name="connsiteY25" fmla="*/ 1622016 h 1646679"/>
              <a:gd name="connsiteX26" fmla="*/ 335610 w 1838918"/>
              <a:gd name="connsiteY26" fmla="*/ 1644213 h 1646679"/>
              <a:gd name="connsiteX27" fmla="*/ 313102 w 1838918"/>
              <a:gd name="connsiteY27" fmla="*/ 1622016 h 1646679"/>
              <a:gd name="connsiteX28" fmla="*/ 313102 w 1838918"/>
              <a:gd name="connsiteY28" fmla="*/ 1551728 h 1646679"/>
              <a:gd name="connsiteX29" fmla="*/ 460655 w 1838918"/>
              <a:gd name="connsiteY29" fmla="*/ 1406219 h 1646679"/>
              <a:gd name="connsiteX30" fmla="*/ 1295732 w 1838918"/>
              <a:gd name="connsiteY30" fmla="*/ 1199635 h 1646679"/>
              <a:gd name="connsiteX31" fmla="*/ 1220594 w 1838918"/>
              <a:gd name="connsiteY31" fmla="*/ 1273140 h 1646679"/>
              <a:gd name="connsiteX32" fmla="*/ 1295732 w 1838918"/>
              <a:gd name="connsiteY32" fmla="*/ 1347890 h 1646679"/>
              <a:gd name="connsiteX33" fmla="*/ 1370869 w 1838918"/>
              <a:gd name="connsiteY33" fmla="*/ 1273140 h 1646679"/>
              <a:gd name="connsiteX34" fmla="*/ 1329544 w 1838918"/>
              <a:gd name="connsiteY34" fmla="*/ 1207110 h 1646679"/>
              <a:gd name="connsiteX35" fmla="*/ 1295732 w 1838918"/>
              <a:gd name="connsiteY35" fmla="*/ 1199635 h 1646679"/>
              <a:gd name="connsiteX36" fmla="*/ 543183 w 1838918"/>
              <a:gd name="connsiteY36" fmla="*/ 1199635 h 1646679"/>
              <a:gd name="connsiteX37" fmla="*/ 468045 w 1838918"/>
              <a:gd name="connsiteY37" fmla="*/ 1273140 h 1646679"/>
              <a:gd name="connsiteX38" fmla="*/ 543183 w 1838918"/>
              <a:gd name="connsiteY38" fmla="*/ 1347890 h 1646679"/>
              <a:gd name="connsiteX39" fmla="*/ 617069 w 1838918"/>
              <a:gd name="connsiteY39" fmla="*/ 1273140 h 1646679"/>
              <a:gd name="connsiteX40" fmla="*/ 576995 w 1838918"/>
              <a:gd name="connsiteY40" fmla="*/ 1207110 h 1646679"/>
              <a:gd name="connsiteX41" fmla="*/ 543183 w 1838918"/>
              <a:gd name="connsiteY41" fmla="*/ 1199635 h 1646679"/>
              <a:gd name="connsiteX42" fmla="*/ 1295732 w 1838918"/>
              <a:gd name="connsiteY42" fmla="*/ 1153539 h 1646679"/>
              <a:gd name="connsiteX43" fmla="*/ 1350833 w 1838918"/>
              <a:gd name="connsiteY43" fmla="*/ 1167243 h 1646679"/>
              <a:gd name="connsiteX44" fmla="*/ 1415952 w 1838918"/>
              <a:gd name="connsiteY44" fmla="*/ 1273140 h 1646679"/>
              <a:gd name="connsiteX45" fmla="*/ 1295732 w 1838918"/>
              <a:gd name="connsiteY45" fmla="*/ 1393986 h 1646679"/>
              <a:gd name="connsiteX46" fmla="*/ 1175511 w 1838918"/>
              <a:gd name="connsiteY46" fmla="*/ 1273140 h 1646679"/>
              <a:gd name="connsiteX47" fmla="*/ 1295732 w 1838918"/>
              <a:gd name="connsiteY47" fmla="*/ 1153539 h 1646679"/>
              <a:gd name="connsiteX48" fmla="*/ 543183 w 1838918"/>
              <a:gd name="connsiteY48" fmla="*/ 1153539 h 1646679"/>
              <a:gd name="connsiteX49" fmla="*/ 598284 w 1838918"/>
              <a:gd name="connsiteY49" fmla="*/ 1167243 h 1646679"/>
              <a:gd name="connsiteX50" fmla="*/ 663403 w 1838918"/>
              <a:gd name="connsiteY50" fmla="*/ 1273140 h 1646679"/>
              <a:gd name="connsiteX51" fmla="*/ 543183 w 1838918"/>
              <a:gd name="connsiteY51" fmla="*/ 1393986 h 1646679"/>
              <a:gd name="connsiteX52" fmla="*/ 422963 w 1838918"/>
              <a:gd name="connsiteY52" fmla="*/ 1273140 h 1646679"/>
              <a:gd name="connsiteX53" fmla="*/ 543183 w 1838918"/>
              <a:gd name="connsiteY53" fmla="*/ 1153539 h 1646679"/>
              <a:gd name="connsiteX54" fmla="*/ 838629 w 1838918"/>
              <a:gd name="connsiteY54" fmla="*/ 879709 h 1646679"/>
              <a:gd name="connsiteX55" fmla="*/ 736338 w 1838918"/>
              <a:gd name="connsiteY55" fmla="*/ 982000 h 1646679"/>
              <a:gd name="connsiteX56" fmla="*/ 736338 w 1838918"/>
              <a:gd name="connsiteY56" fmla="*/ 1091776 h 1646679"/>
              <a:gd name="connsiteX57" fmla="*/ 776256 w 1838918"/>
              <a:gd name="connsiteY57" fmla="*/ 1115478 h 1646679"/>
              <a:gd name="connsiteX58" fmla="*/ 776256 w 1838918"/>
              <a:gd name="connsiteY58" fmla="*/ 1030651 h 1646679"/>
              <a:gd name="connsiteX59" fmla="*/ 798710 w 1838918"/>
              <a:gd name="connsiteY59" fmla="*/ 1008197 h 1646679"/>
              <a:gd name="connsiteX60" fmla="*/ 822412 w 1838918"/>
              <a:gd name="connsiteY60" fmla="*/ 1030651 h 1646679"/>
              <a:gd name="connsiteX61" fmla="*/ 822412 w 1838918"/>
              <a:gd name="connsiteY61" fmla="*/ 1132942 h 1646679"/>
              <a:gd name="connsiteX62" fmla="*/ 898507 w 1838918"/>
              <a:gd name="connsiteY62" fmla="*/ 1146664 h 1646679"/>
              <a:gd name="connsiteX63" fmla="*/ 898507 w 1838918"/>
              <a:gd name="connsiteY63" fmla="*/ 1080549 h 1646679"/>
              <a:gd name="connsiteX64" fmla="*/ 920961 w 1838918"/>
              <a:gd name="connsiteY64" fmla="*/ 1056847 h 1646679"/>
              <a:gd name="connsiteX65" fmla="*/ 943415 w 1838918"/>
              <a:gd name="connsiteY65" fmla="*/ 1080549 h 1646679"/>
              <a:gd name="connsiteX66" fmla="*/ 943415 w 1838918"/>
              <a:gd name="connsiteY66" fmla="*/ 1146664 h 1646679"/>
              <a:gd name="connsiteX67" fmla="*/ 1019510 w 1838918"/>
              <a:gd name="connsiteY67" fmla="*/ 1132942 h 1646679"/>
              <a:gd name="connsiteX68" fmla="*/ 1019510 w 1838918"/>
              <a:gd name="connsiteY68" fmla="*/ 1030651 h 1646679"/>
              <a:gd name="connsiteX69" fmla="*/ 1041964 w 1838918"/>
              <a:gd name="connsiteY69" fmla="*/ 1008197 h 1646679"/>
              <a:gd name="connsiteX70" fmla="*/ 1064418 w 1838918"/>
              <a:gd name="connsiteY70" fmla="*/ 1030651 h 1646679"/>
              <a:gd name="connsiteX71" fmla="*/ 1064418 w 1838918"/>
              <a:gd name="connsiteY71" fmla="*/ 1115478 h 1646679"/>
              <a:gd name="connsiteX72" fmla="*/ 1105584 w 1838918"/>
              <a:gd name="connsiteY72" fmla="*/ 1091776 h 1646679"/>
              <a:gd name="connsiteX73" fmla="*/ 1105584 w 1838918"/>
              <a:gd name="connsiteY73" fmla="*/ 982000 h 1646679"/>
              <a:gd name="connsiteX74" fmla="*/ 1003293 w 1838918"/>
              <a:gd name="connsiteY74" fmla="*/ 879709 h 1646679"/>
              <a:gd name="connsiteX75" fmla="*/ 1527556 w 1838918"/>
              <a:gd name="connsiteY75" fmla="*/ 834943 h 1646679"/>
              <a:gd name="connsiteX76" fmla="*/ 1691365 w 1838918"/>
              <a:gd name="connsiteY76" fmla="*/ 834943 h 1646679"/>
              <a:gd name="connsiteX77" fmla="*/ 1838918 w 1838918"/>
              <a:gd name="connsiteY77" fmla="*/ 981983 h 1646679"/>
              <a:gd name="connsiteX78" fmla="*/ 1838918 w 1838918"/>
              <a:gd name="connsiteY78" fmla="*/ 1080425 h 1646679"/>
              <a:gd name="connsiteX79" fmla="*/ 1817660 w 1838918"/>
              <a:gd name="connsiteY79" fmla="*/ 1102855 h 1646679"/>
              <a:gd name="connsiteX80" fmla="*/ 1795152 w 1838918"/>
              <a:gd name="connsiteY80" fmla="*/ 1080425 h 1646679"/>
              <a:gd name="connsiteX81" fmla="*/ 1795152 w 1838918"/>
              <a:gd name="connsiteY81" fmla="*/ 981983 h 1646679"/>
              <a:gd name="connsiteX82" fmla="*/ 1691365 w 1838918"/>
              <a:gd name="connsiteY82" fmla="*/ 879803 h 1646679"/>
              <a:gd name="connsiteX83" fmla="*/ 1527556 w 1838918"/>
              <a:gd name="connsiteY83" fmla="*/ 879803 h 1646679"/>
              <a:gd name="connsiteX84" fmla="*/ 1425020 w 1838918"/>
              <a:gd name="connsiteY84" fmla="*/ 981983 h 1646679"/>
              <a:gd name="connsiteX85" fmla="*/ 1402512 w 1838918"/>
              <a:gd name="connsiteY85" fmla="*/ 1004413 h 1646679"/>
              <a:gd name="connsiteX86" fmla="*/ 1378753 w 1838918"/>
              <a:gd name="connsiteY86" fmla="*/ 981983 h 1646679"/>
              <a:gd name="connsiteX87" fmla="*/ 1527556 w 1838918"/>
              <a:gd name="connsiteY87" fmla="*/ 834943 h 1646679"/>
              <a:gd name="connsiteX88" fmla="*/ 148401 w 1838918"/>
              <a:gd name="connsiteY88" fmla="*/ 834943 h 1646679"/>
              <a:gd name="connsiteX89" fmla="*/ 311767 w 1838918"/>
              <a:gd name="connsiteY89" fmla="*/ 834943 h 1646679"/>
              <a:gd name="connsiteX90" fmla="*/ 460168 w 1838918"/>
              <a:gd name="connsiteY90" fmla="*/ 982667 h 1646679"/>
              <a:gd name="connsiteX91" fmla="*/ 437720 w 1838918"/>
              <a:gd name="connsiteY91" fmla="*/ 1005201 h 1646679"/>
              <a:gd name="connsiteX92" fmla="*/ 414026 w 1838918"/>
              <a:gd name="connsiteY92" fmla="*/ 982667 h 1646679"/>
              <a:gd name="connsiteX93" fmla="*/ 311767 w 1838918"/>
              <a:gd name="connsiteY93" fmla="*/ 880012 h 1646679"/>
              <a:gd name="connsiteX94" fmla="*/ 148401 w 1838918"/>
              <a:gd name="connsiteY94" fmla="*/ 880012 h 1646679"/>
              <a:gd name="connsiteX95" fmla="*/ 46141 w 1838918"/>
              <a:gd name="connsiteY95" fmla="*/ 982667 h 1646679"/>
              <a:gd name="connsiteX96" fmla="*/ 46141 w 1838918"/>
              <a:gd name="connsiteY96" fmla="*/ 1080315 h 1646679"/>
              <a:gd name="connsiteX97" fmla="*/ 23694 w 1838918"/>
              <a:gd name="connsiteY97" fmla="*/ 1102849 h 1646679"/>
              <a:gd name="connsiteX98" fmla="*/ 0 w 1838918"/>
              <a:gd name="connsiteY98" fmla="*/ 1080315 h 1646679"/>
              <a:gd name="connsiteX99" fmla="*/ 0 w 1838918"/>
              <a:gd name="connsiteY99" fmla="*/ 982667 h 1646679"/>
              <a:gd name="connsiteX100" fmla="*/ 148401 w 1838918"/>
              <a:gd name="connsiteY100" fmla="*/ 834943 h 1646679"/>
              <a:gd name="connsiteX101" fmla="*/ 1608215 w 1838918"/>
              <a:gd name="connsiteY101" fmla="*/ 628598 h 1646679"/>
              <a:gd name="connsiteX102" fmla="*/ 1534710 w 1838918"/>
              <a:gd name="connsiteY102" fmla="*/ 702484 h 1646679"/>
              <a:gd name="connsiteX103" fmla="*/ 1608215 w 1838918"/>
              <a:gd name="connsiteY103" fmla="*/ 777621 h 1646679"/>
              <a:gd name="connsiteX104" fmla="*/ 1682965 w 1838918"/>
              <a:gd name="connsiteY104" fmla="*/ 702484 h 1646679"/>
              <a:gd name="connsiteX105" fmla="*/ 1643098 w 1838918"/>
              <a:gd name="connsiteY105" fmla="*/ 636112 h 1646679"/>
              <a:gd name="connsiteX106" fmla="*/ 1608215 w 1838918"/>
              <a:gd name="connsiteY106" fmla="*/ 628598 h 1646679"/>
              <a:gd name="connsiteX107" fmla="*/ 922206 w 1838918"/>
              <a:gd name="connsiteY107" fmla="*/ 628598 h 1646679"/>
              <a:gd name="connsiteX108" fmla="*/ 847068 w 1838918"/>
              <a:gd name="connsiteY108" fmla="*/ 702484 h 1646679"/>
              <a:gd name="connsiteX109" fmla="*/ 922206 w 1838918"/>
              <a:gd name="connsiteY109" fmla="*/ 777621 h 1646679"/>
              <a:gd name="connsiteX110" fmla="*/ 997343 w 1838918"/>
              <a:gd name="connsiteY110" fmla="*/ 702484 h 1646679"/>
              <a:gd name="connsiteX111" fmla="*/ 956018 w 1838918"/>
              <a:gd name="connsiteY111" fmla="*/ 636112 h 1646679"/>
              <a:gd name="connsiteX112" fmla="*/ 922206 w 1838918"/>
              <a:gd name="connsiteY112" fmla="*/ 628598 h 1646679"/>
              <a:gd name="connsiteX113" fmla="*/ 230707 w 1838918"/>
              <a:gd name="connsiteY113" fmla="*/ 628598 h 1646679"/>
              <a:gd name="connsiteX114" fmla="*/ 155957 w 1838918"/>
              <a:gd name="connsiteY114" fmla="*/ 702484 h 1646679"/>
              <a:gd name="connsiteX115" fmla="*/ 230707 w 1838918"/>
              <a:gd name="connsiteY115" fmla="*/ 777621 h 1646679"/>
              <a:gd name="connsiteX116" fmla="*/ 304212 w 1838918"/>
              <a:gd name="connsiteY116" fmla="*/ 702484 h 1646679"/>
              <a:gd name="connsiteX117" fmla="*/ 264345 w 1838918"/>
              <a:gd name="connsiteY117" fmla="*/ 636112 h 1646679"/>
              <a:gd name="connsiteX118" fmla="*/ 230707 w 1838918"/>
              <a:gd name="connsiteY118" fmla="*/ 628598 h 1646679"/>
              <a:gd name="connsiteX119" fmla="*/ 1608215 w 1838918"/>
              <a:gd name="connsiteY119" fmla="*/ 582263 h 1646679"/>
              <a:gd name="connsiteX120" fmla="*/ 1664278 w 1838918"/>
              <a:gd name="connsiteY120" fmla="*/ 596038 h 1646679"/>
              <a:gd name="connsiteX121" fmla="*/ 1729061 w 1838918"/>
              <a:gd name="connsiteY121" fmla="*/ 702484 h 1646679"/>
              <a:gd name="connsiteX122" fmla="*/ 1608215 w 1838918"/>
              <a:gd name="connsiteY122" fmla="*/ 822704 h 1646679"/>
              <a:gd name="connsiteX123" fmla="*/ 1488614 w 1838918"/>
              <a:gd name="connsiteY123" fmla="*/ 702484 h 1646679"/>
              <a:gd name="connsiteX124" fmla="*/ 1608215 w 1838918"/>
              <a:gd name="connsiteY124" fmla="*/ 582263 h 1646679"/>
              <a:gd name="connsiteX125" fmla="*/ 922206 w 1838918"/>
              <a:gd name="connsiteY125" fmla="*/ 582263 h 1646679"/>
              <a:gd name="connsiteX126" fmla="*/ 977307 w 1838918"/>
              <a:gd name="connsiteY126" fmla="*/ 596038 h 1646679"/>
              <a:gd name="connsiteX127" fmla="*/ 1042426 w 1838918"/>
              <a:gd name="connsiteY127" fmla="*/ 702484 h 1646679"/>
              <a:gd name="connsiteX128" fmla="*/ 922206 w 1838918"/>
              <a:gd name="connsiteY128" fmla="*/ 822704 h 1646679"/>
              <a:gd name="connsiteX129" fmla="*/ 801985 w 1838918"/>
              <a:gd name="connsiteY129" fmla="*/ 702484 h 1646679"/>
              <a:gd name="connsiteX130" fmla="*/ 922206 w 1838918"/>
              <a:gd name="connsiteY130" fmla="*/ 582263 h 1646679"/>
              <a:gd name="connsiteX131" fmla="*/ 230707 w 1838918"/>
              <a:gd name="connsiteY131" fmla="*/ 582263 h 1646679"/>
              <a:gd name="connsiteX132" fmla="*/ 285524 w 1838918"/>
              <a:gd name="connsiteY132" fmla="*/ 596038 h 1646679"/>
              <a:gd name="connsiteX133" fmla="*/ 350308 w 1838918"/>
              <a:gd name="connsiteY133" fmla="*/ 702484 h 1646679"/>
              <a:gd name="connsiteX134" fmla="*/ 230707 w 1838918"/>
              <a:gd name="connsiteY134" fmla="*/ 822704 h 1646679"/>
              <a:gd name="connsiteX135" fmla="*/ 109861 w 1838918"/>
              <a:gd name="connsiteY135" fmla="*/ 702484 h 1646679"/>
              <a:gd name="connsiteX136" fmla="*/ 230707 w 1838918"/>
              <a:gd name="connsiteY136" fmla="*/ 582263 h 1646679"/>
              <a:gd name="connsiteX137" fmla="*/ 898507 w 1838918"/>
              <a:gd name="connsiteY137" fmla="*/ 476781 h 1646679"/>
              <a:gd name="connsiteX138" fmla="*/ 585396 w 1838918"/>
              <a:gd name="connsiteY138" fmla="*/ 807357 h 1646679"/>
              <a:gd name="connsiteX139" fmla="*/ 654006 w 1838918"/>
              <a:gd name="connsiteY139" fmla="*/ 807357 h 1646679"/>
              <a:gd name="connsiteX140" fmla="*/ 675212 w 1838918"/>
              <a:gd name="connsiteY140" fmla="*/ 829811 h 1646679"/>
              <a:gd name="connsiteX141" fmla="*/ 654006 w 1838918"/>
              <a:gd name="connsiteY141" fmla="*/ 852265 h 1646679"/>
              <a:gd name="connsiteX142" fmla="*/ 587891 w 1838918"/>
              <a:gd name="connsiteY142" fmla="*/ 852265 h 1646679"/>
              <a:gd name="connsiteX143" fmla="*/ 691429 w 1838918"/>
              <a:gd name="connsiteY143" fmla="*/ 1056847 h 1646679"/>
              <a:gd name="connsiteX144" fmla="*/ 691429 w 1838918"/>
              <a:gd name="connsiteY144" fmla="*/ 982000 h 1646679"/>
              <a:gd name="connsiteX145" fmla="*/ 838629 w 1838918"/>
              <a:gd name="connsiteY145" fmla="*/ 834801 h 1646679"/>
              <a:gd name="connsiteX146" fmla="*/ 1003293 w 1838918"/>
              <a:gd name="connsiteY146" fmla="*/ 834801 h 1646679"/>
              <a:gd name="connsiteX147" fmla="*/ 1150492 w 1838918"/>
              <a:gd name="connsiteY147" fmla="*/ 982000 h 1646679"/>
              <a:gd name="connsiteX148" fmla="*/ 1150492 w 1838918"/>
              <a:gd name="connsiteY148" fmla="*/ 1056847 h 1646679"/>
              <a:gd name="connsiteX149" fmla="*/ 1254031 w 1838918"/>
              <a:gd name="connsiteY149" fmla="*/ 852265 h 1646679"/>
              <a:gd name="connsiteX150" fmla="*/ 1187916 w 1838918"/>
              <a:gd name="connsiteY150" fmla="*/ 852265 h 1646679"/>
              <a:gd name="connsiteX151" fmla="*/ 1165462 w 1838918"/>
              <a:gd name="connsiteY151" fmla="*/ 829811 h 1646679"/>
              <a:gd name="connsiteX152" fmla="*/ 1187916 w 1838918"/>
              <a:gd name="connsiteY152" fmla="*/ 807357 h 1646679"/>
              <a:gd name="connsiteX153" fmla="*/ 1256526 w 1838918"/>
              <a:gd name="connsiteY153" fmla="*/ 807357 h 1646679"/>
              <a:gd name="connsiteX154" fmla="*/ 1074398 w 1838918"/>
              <a:gd name="connsiteY154" fmla="*/ 512957 h 1646679"/>
              <a:gd name="connsiteX155" fmla="*/ 943415 w 1838918"/>
              <a:gd name="connsiteY155" fmla="*/ 476781 h 1646679"/>
              <a:gd name="connsiteX156" fmla="*/ 943415 w 1838918"/>
              <a:gd name="connsiteY156" fmla="*/ 545391 h 1646679"/>
              <a:gd name="connsiteX157" fmla="*/ 920961 w 1838918"/>
              <a:gd name="connsiteY157" fmla="*/ 567845 h 1646679"/>
              <a:gd name="connsiteX158" fmla="*/ 898507 w 1838918"/>
              <a:gd name="connsiteY158" fmla="*/ 545391 h 1646679"/>
              <a:gd name="connsiteX159" fmla="*/ 920961 w 1838918"/>
              <a:gd name="connsiteY159" fmla="*/ 329582 h 1646679"/>
              <a:gd name="connsiteX160" fmla="*/ 943415 w 1838918"/>
              <a:gd name="connsiteY160" fmla="*/ 352036 h 1646679"/>
              <a:gd name="connsiteX161" fmla="*/ 943415 w 1838918"/>
              <a:gd name="connsiteY161" fmla="*/ 431873 h 1646679"/>
              <a:gd name="connsiteX162" fmla="*/ 1095604 w 1838918"/>
              <a:gd name="connsiteY162" fmla="*/ 473039 h 1646679"/>
              <a:gd name="connsiteX163" fmla="*/ 1302682 w 1838918"/>
              <a:gd name="connsiteY163" fmla="*/ 807357 h 1646679"/>
              <a:gd name="connsiteX164" fmla="*/ 1382519 w 1838918"/>
              <a:gd name="connsiteY164" fmla="*/ 807357 h 1646679"/>
              <a:gd name="connsiteX165" fmla="*/ 1404973 w 1838918"/>
              <a:gd name="connsiteY165" fmla="*/ 829811 h 1646679"/>
              <a:gd name="connsiteX166" fmla="*/ 1382519 w 1838918"/>
              <a:gd name="connsiteY166" fmla="*/ 852265 h 1646679"/>
              <a:gd name="connsiteX167" fmla="*/ 1300187 w 1838918"/>
              <a:gd name="connsiteY167" fmla="*/ 852265 h 1646679"/>
              <a:gd name="connsiteX168" fmla="*/ 1143008 w 1838918"/>
              <a:gd name="connsiteY168" fmla="*/ 1121715 h 1646679"/>
              <a:gd name="connsiteX169" fmla="*/ 1139265 w 1838918"/>
              <a:gd name="connsiteY169" fmla="*/ 1124210 h 1646679"/>
              <a:gd name="connsiteX170" fmla="*/ 943415 w 1838918"/>
              <a:gd name="connsiteY170" fmla="*/ 1191572 h 1646679"/>
              <a:gd name="connsiteX171" fmla="*/ 943415 w 1838918"/>
              <a:gd name="connsiteY171" fmla="*/ 1272656 h 1646679"/>
              <a:gd name="connsiteX172" fmla="*/ 920961 w 1838918"/>
              <a:gd name="connsiteY172" fmla="*/ 1295111 h 1646679"/>
              <a:gd name="connsiteX173" fmla="*/ 898507 w 1838918"/>
              <a:gd name="connsiteY173" fmla="*/ 1272656 h 1646679"/>
              <a:gd name="connsiteX174" fmla="*/ 898507 w 1838918"/>
              <a:gd name="connsiteY174" fmla="*/ 1191572 h 1646679"/>
              <a:gd name="connsiteX175" fmla="*/ 541735 w 1838918"/>
              <a:gd name="connsiteY175" fmla="*/ 852265 h 1646679"/>
              <a:gd name="connsiteX176" fmla="*/ 461898 w 1838918"/>
              <a:gd name="connsiteY176" fmla="*/ 852265 h 1646679"/>
              <a:gd name="connsiteX177" fmla="*/ 439444 w 1838918"/>
              <a:gd name="connsiteY177" fmla="*/ 829811 h 1646679"/>
              <a:gd name="connsiteX178" fmla="*/ 461898 w 1838918"/>
              <a:gd name="connsiteY178" fmla="*/ 807357 h 1646679"/>
              <a:gd name="connsiteX179" fmla="*/ 539240 w 1838918"/>
              <a:gd name="connsiteY179" fmla="*/ 807357 h 1646679"/>
              <a:gd name="connsiteX180" fmla="*/ 898507 w 1838918"/>
              <a:gd name="connsiteY180" fmla="*/ 431873 h 1646679"/>
              <a:gd name="connsiteX181" fmla="*/ 898507 w 1838918"/>
              <a:gd name="connsiteY181" fmla="*/ 352036 h 1646679"/>
              <a:gd name="connsiteX182" fmla="*/ 920961 w 1838918"/>
              <a:gd name="connsiteY182" fmla="*/ 329582 h 1646679"/>
              <a:gd name="connsiteX183" fmla="*/ 1213203 w 1838918"/>
              <a:gd name="connsiteY183" fmla="*/ 252680 h 1646679"/>
              <a:gd name="connsiteX184" fmla="*/ 1377012 w 1838918"/>
              <a:gd name="connsiteY184" fmla="*/ 252680 h 1646679"/>
              <a:gd name="connsiteX185" fmla="*/ 1525815 w 1838918"/>
              <a:gd name="connsiteY185" fmla="*/ 400283 h 1646679"/>
              <a:gd name="connsiteX186" fmla="*/ 1525815 w 1838918"/>
              <a:gd name="connsiteY186" fmla="*/ 498271 h 1646679"/>
              <a:gd name="connsiteX187" fmla="*/ 1503307 w 1838918"/>
              <a:gd name="connsiteY187" fmla="*/ 520597 h 1646679"/>
              <a:gd name="connsiteX188" fmla="*/ 1479548 w 1838918"/>
              <a:gd name="connsiteY188" fmla="*/ 498271 h 1646679"/>
              <a:gd name="connsiteX189" fmla="*/ 1479548 w 1838918"/>
              <a:gd name="connsiteY189" fmla="*/ 400283 h 1646679"/>
              <a:gd name="connsiteX190" fmla="*/ 1377012 w 1838918"/>
              <a:gd name="connsiteY190" fmla="*/ 298573 h 1646679"/>
              <a:gd name="connsiteX191" fmla="*/ 1213203 w 1838918"/>
              <a:gd name="connsiteY191" fmla="*/ 298573 h 1646679"/>
              <a:gd name="connsiteX192" fmla="*/ 1110666 w 1838918"/>
              <a:gd name="connsiteY192" fmla="*/ 400283 h 1646679"/>
              <a:gd name="connsiteX193" fmla="*/ 1088158 w 1838918"/>
              <a:gd name="connsiteY193" fmla="*/ 422609 h 1646679"/>
              <a:gd name="connsiteX194" fmla="*/ 1065650 w 1838918"/>
              <a:gd name="connsiteY194" fmla="*/ 400283 h 1646679"/>
              <a:gd name="connsiteX195" fmla="*/ 1213203 w 1838918"/>
              <a:gd name="connsiteY195" fmla="*/ 252680 h 1646679"/>
              <a:gd name="connsiteX196" fmla="*/ 460655 w 1838918"/>
              <a:gd name="connsiteY196" fmla="*/ 252680 h 1646679"/>
              <a:gd name="connsiteX197" fmla="*/ 625714 w 1838918"/>
              <a:gd name="connsiteY197" fmla="*/ 252680 h 1646679"/>
              <a:gd name="connsiteX198" fmla="*/ 773266 w 1838918"/>
              <a:gd name="connsiteY198" fmla="*/ 400966 h 1646679"/>
              <a:gd name="connsiteX199" fmla="*/ 750758 w 1838918"/>
              <a:gd name="connsiteY199" fmla="*/ 423396 h 1646679"/>
              <a:gd name="connsiteX200" fmla="*/ 728250 w 1838918"/>
              <a:gd name="connsiteY200" fmla="*/ 400966 h 1646679"/>
              <a:gd name="connsiteX201" fmla="*/ 625714 w 1838918"/>
              <a:gd name="connsiteY201" fmla="*/ 298786 h 1646679"/>
              <a:gd name="connsiteX202" fmla="*/ 460655 w 1838918"/>
              <a:gd name="connsiteY202" fmla="*/ 298786 h 1646679"/>
              <a:gd name="connsiteX203" fmla="*/ 358118 w 1838918"/>
              <a:gd name="connsiteY203" fmla="*/ 400966 h 1646679"/>
              <a:gd name="connsiteX204" fmla="*/ 358118 w 1838918"/>
              <a:gd name="connsiteY204" fmla="*/ 496916 h 1646679"/>
              <a:gd name="connsiteX205" fmla="*/ 335610 w 1838918"/>
              <a:gd name="connsiteY205" fmla="*/ 520592 h 1646679"/>
              <a:gd name="connsiteX206" fmla="*/ 313102 w 1838918"/>
              <a:gd name="connsiteY206" fmla="*/ 496916 h 1646679"/>
              <a:gd name="connsiteX207" fmla="*/ 313102 w 1838918"/>
              <a:gd name="connsiteY207" fmla="*/ 400966 h 1646679"/>
              <a:gd name="connsiteX208" fmla="*/ 460655 w 1838918"/>
              <a:gd name="connsiteY208" fmla="*/ 252680 h 1646679"/>
              <a:gd name="connsiteX209" fmla="*/ 1295732 w 1838918"/>
              <a:gd name="connsiteY209" fmla="*/ 46096 h 1646679"/>
              <a:gd name="connsiteX210" fmla="*/ 1220594 w 1838918"/>
              <a:gd name="connsiteY210" fmla="*/ 119600 h 1646679"/>
              <a:gd name="connsiteX211" fmla="*/ 1295732 w 1838918"/>
              <a:gd name="connsiteY211" fmla="*/ 194351 h 1646679"/>
              <a:gd name="connsiteX212" fmla="*/ 1370869 w 1838918"/>
              <a:gd name="connsiteY212" fmla="*/ 119600 h 1646679"/>
              <a:gd name="connsiteX213" fmla="*/ 1329544 w 1838918"/>
              <a:gd name="connsiteY213" fmla="*/ 53571 h 1646679"/>
              <a:gd name="connsiteX214" fmla="*/ 1295732 w 1838918"/>
              <a:gd name="connsiteY214" fmla="*/ 46096 h 1646679"/>
              <a:gd name="connsiteX215" fmla="*/ 543183 w 1838918"/>
              <a:gd name="connsiteY215" fmla="*/ 46096 h 1646679"/>
              <a:gd name="connsiteX216" fmla="*/ 468045 w 1838918"/>
              <a:gd name="connsiteY216" fmla="*/ 119600 h 1646679"/>
              <a:gd name="connsiteX217" fmla="*/ 543183 w 1838918"/>
              <a:gd name="connsiteY217" fmla="*/ 194351 h 1646679"/>
              <a:gd name="connsiteX218" fmla="*/ 617069 w 1838918"/>
              <a:gd name="connsiteY218" fmla="*/ 119600 h 1646679"/>
              <a:gd name="connsiteX219" fmla="*/ 576995 w 1838918"/>
              <a:gd name="connsiteY219" fmla="*/ 53571 h 1646679"/>
              <a:gd name="connsiteX220" fmla="*/ 543183 w 1838918"/>
              <a:gd name="connsiteY220" fmla="*/ 46096 h 1646679"/>
              <a:gd name="connsiteX221" fmla="*/ 1295732 w 1838918"/>
              <a:gd name="connsiteY221" fmla="*/ 0 h 1646679"/>
              <a:gd name="connsiteX222" fmla="*/ 1350833 w 1838918"/>
              <a:gd name="connsiteY222" fmla="*/ 12458 h 1646679"/>
              <a:gd name="connsiteX223" fmla="*/ 1415952 w 1838918"/>
              <a:gd name="connsiteY223" fmla="*/ 119600 h 1646679"/>
              <a:gd name="connsiteX224" fmla="*/ 1295732 w 1838918"/>
              <a:gd name="connsiteY224" fmla="*/ 240447 h 1646679"/>
              <a:gd name="connsiteX225" fmla="*/ 1175511 w 1838918"/>
              <a:gd name="connsiteY225" fmla="*/ 119600 h 1646679"/>
              <a:gd name="connsiteX226" fmla="*/ 1295732 w 1838918"/>
              <a:gd name="connsiteY226" fmla="*/ 0 h 1646679"/>
              <a:gd name="connsiteX227" fmla="*/ 543183 w 1838918"/>
              <a:gd name="connsiteY227" fmla="*/ 0 h 1646679"/>
              <a:gd name="connsiteX228" fmla="*/ 598284 w 1838918"/>
              <a:gd name="connsiteY228" fmla="*/ 12458 h 1646679"/>
              <a:gd name="connsiteX229" fmla="*/ 663403 w 1838918"/>
              <a:gd name="connsiteY229" fmla="*/ 119600 h 1646679"/>
              <a:gd name="connsiteX230" fmla="*/ 543183 w 1838918"/>
              <a:gd name="connsiteY230" fmla="*/ 240447 h 1646679"/>
              <a:gd name="connsiteX231" fmla="*/ 422963 w 1838918"/>
              <a:gd name="connsiteY231" fmla="*/ 119600 h 1646679"/>
              <a:gd name="connsiteX232" fmla="*/ 543183 w 1838918"/>
              <a:gd name="connsiteY232" fmla="*/ 0 h 164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838918" h="1646679">
                <a:moveTo>
                  <a:pt x="1213203" y="1406219"/>
                </a:moveTo>
                <a:lnTo>
                  <a:pt x="1377012" y="1406219"/>
                </a:lnTo>
                <a:cubicBezTo>
                  <a:pt x="1459541" y="1406219"/>
                  <a:pt x="1525815" y="1471575"/>
                  <a:pt x="1525815" y="1551728"/>
                </a:cubicBezTo>
                <a:lnTo>
                  <a:pt x="1525815" y="1623249"/>
                </a:lnTo>
                <a:cubicBezTo>
                  <a:pt x="1525815" y="1636814"/>
                  <a:pt x="1515811" y="1646679"/>
                  <a:pt x="1503307" y="1646679"/>
                </a:cubicBezTo>
                <a:cubicBezTo>
                  <a:pt x="1490802" y="1646679"/>
                  <a:pt x="1479548" y="1636814"/>
                  <a:pt x="1479548" y="1623249"/>
                </a:cubicBezTo>
                <a:lnTo>
                  <a:pt x="1479548" y="1551728"/>
                </a:lnTo>
                <a:cubicBezTo>
                  <a:pt x="1479548" y="1495004"/>
                  <a:pt x="1433282" y="1450612"/>
                  <a:pt x="1377012" y="1450612"/>
                </a:cubicBezTo>
                <a:lnTo>
                  <a:pt x="1213203" y="1450612"/>
                </a:lnTo>
                <a:cubicBezTo>
                  <a:pt x="1156933" y="1450612"/>
                  <a:pt x="1110666" y="1495004"/>
                  <a:pt x="1110666" y="1551728"/>
                </a:cubicBezTo>
                <a:lnTo>
                  <a:pt x="1110666" y="1622016"/>
                </a:lnTo>
                <a:cubicBezTo>
                  <a:pt x="1110666" y="1635581"/>
                  <a:pt x="1100663" y="1644213"/>
                  <a:pt x="1088158" y="1644213"/>
                </a:cubicBezTo>
                <a:cubicBezTo>
                  <a:pt x="1075654" y="1644213"/>
                  <a:pt x="1065650" y="1635581"/>
                  <a:pt x="1065650" y="1622016"/>
                </a:cubicBezTo>
                <a:lnTo>
                  <a:pt x="1065650" y="1551728"/>
                </a:lnTo>
                <a:cubicBezTo>
                  <a:pt x="1065650" y="1471575"/>
                  <a:pt x="1131924" y="1406219"/>
                  <a:pt x="1213203" y="1406219"/>
                </a:cubicBezTo>
                <a:close/>
                <a:moveTo>
                  <a:pt x="460655" y="1406219"/>
                </a:moveTo>
                <a:lnTo>
                  <a:pt x="625714" y="1406219"/>
                </a:lnTo>
                <a:cubicBezTo>
                  <a:pt x="706993" y="1406219"/>
                  <a:pt x="773266" y="1471575"/>
                  <a:pt x="773266" y="1551728"/>
                </a:cubicBezTo>
                <a:lnTo>
                  <a:pt x="773266" y="1623249"/>
                </a:lnTo>
                <a:cubicBezTo>
                  <a:pt x="773266" y="1636814"/>
                  <a:pt x="763263" y="1646679"/>
                  <a:pt x="750758" y="1646679"/>
                </a:cubicBezTo>
                <a:cubicBezTo>
                  <a:pt x="738254" y="1646679"/>
                  <a:pt x="728250" y="1636814"/>
                  <a:pt x="728250" y="1623249"/>
                </a:cubicBezTo>
                <a:lnTo>
                  <a:pt x="728250" y="1551728"/>
                </a:lnTo>
                <a:cubicBezTo>
                  <a:pt x="728250" y="1495004"/>
                  <a:pt x="681984" y="1450612"/>
                  <a:pt x="625714" y="1450612"/>
                </a:cubicBezTo>
                <a:lnTo>
                  <a:pt x="460655" y="1450612"/>
                </a:lnTo>
                <a:cubicBezTo>
                  <a:pt x="404384" y="1450612"/>
                  <a:pt x="358118" y="1495004"/>
                  <a:pt x="358118" y="1551728"/>
                </a:cubicBezTo>
                <a:lnTo>
                  <a:pt x="358118" y="1622016"/>
                </a:lnTo>
                <a:cubicBezTo>
                  <a:pt x="358118" y="1635581"/>
                  <a:pt x="348114" y="1644213"/>
                  <a:pt x="335610" y="1644213"/>
                </a:cubicBezTo>
                <a:cubicBezTo>
                  <a:pt x="323105" y="1644213"/>
                  <a:pt x="313102" y="1635581"/>
                  <a:pt x="313102" y="1622016"/>
                </a:cubicBezTo>
                <a:lnTo>
                  <a:pt x="313102" y="1551728"/>
                </a:lnTo>
                <a:cubicBezTo>
                  <a:pt x="313102" y="1471575"/>
                  <a:pt x="379375" y="1406219"/>
                  <a:pt x="460655" y="1406219"/>
                </a:cubicBezTo>
                <a:close/>
                <a:moveTo>
                  <a:pt x="1295732" y="1199635"/>
                </a:moveTo>
                <a:cubicBezTo>
                  <a:pt x="1254406" y="1199635"/>
                  <a:pt x="1220594" y="1232027"/>
                  <a:pt x="1220594" y="1273140"/>
                </a:cubicBezTo>
                <a:cubicBezTo>
                  <a:pt x="1220594" y="1314252"/>
                  <a:pt x="1254406" y="1347890"/>
                  <a:pt x="1295732" y="1347890"/>
                </a:cubicBezTo>
                <a:cubicBezTo>
                  <a:pt x="1337057" y="1347890"/>
                  <a:pt x="1370869" y="1314252"/>
                  <a:pt x="1370869" y="1273140"/>
                </a:cubicBezTo>
                <a:cubicBezTo>
                  <a:pt x="1370869" y="1245731"/>
                  <a:pt x="1354589" y="1220815"/>
                  <a:pt x="1329544" y="1207110"/>
                </a:cubicBezTo>
                <a:cubicBezTo>
                  <a:pt x="1319525" y="1202127"/>
                  <a:pt x="1308255" y="1199635"/>
                  <a:pt x="1295732" y="1199635"/>
                </a:cubicBezTo>
                <a:close/>
                <a:moveTo>
                  <a:pt x="543183" y="1199635"/>
                </a:moveTo>
                <a:cubicBezTo>
                  <a:pt x="501857" y="1199635"/>
                  <a:pt x="468045" y="1232027"/>
                  <a:pt x="468045" y="1273140"/>
                </a:cubicBezTo>
                <a:cubicBezTo>
                  <a:pt x="468045" y="1314252"/>
                  <a:pt x="501857" y="1347890"/>
                  <a:pt x="543183" y="1347890"/>
                </a:cubicBezTo>
                <a:cubicBezTo>
                  <a:pt x="584509" y="1347890"/>
                  <a:pt x="617069" y="1314252"/>
                  <a:pt x="617069" y="1273140"/>
                </a:cubicBezTo>
                <a:cubicBezTo>
                  <a:pt x="617069" y="1245731"/>
                  <a:pt x="602041" y="1220815"/>
                  <a:pt x="576995" y="1207110"/>
                </a:cubicBezTo>
                <a:cubicBezTo>
                  <a:pt x="566977" y="1202127"/>
                  <a:pt x="554454" y="1199635"/>
                  <a:pt x="543183" y="1199635"/>
                </a:cubicBezTo>
                <a:close/>
                <a:moveTo>
                  <a:pt x="1295732" y="1153539"/>
                </a:moveTo>
                <a:cubicBezTo>
                  <a:pt x="1314516" y="1153539"/>
                  <a:pt x="1333300" y="1158523"/>
                  <a:pt x="1350833" y="1167243"/>
                </a:cubicBezTo>
                <a:cubicBezTo>
                  <a:pt x="1390906" y="1187177"/>
                  <a:pt x="1415952" y="1228290"/>
                  <a:pt x="1415952" y="1273140"/>
                </a:cubicBezTo>
                <a:cubicBezTo>
                  <a:pt x="1415952" y="1339169"/>
                  <a:pt x="1362103" y="1393986"/>
                  <a:pt x="1295732" y="1393986"/>
                </a:cubicBezTo>
                <a:cubicBezTo>
                  <a:pt x="1229360" y="1393986"/>
                  <a:pt x="1175511" y="1339169"/>
                  <a:pt x="1175511" y="1273140"/>
                </a:cubicBezTo>
                <a:cubicBezTo>
                  <a:pt x="1175511" y="1207110"/>
                  <a:pt x="1229360" y="1153539"/>
                  <a:pt x="1295732" y="1153539"/>
                </a:cubicBezTo>
                <a:close/>
                <a:moveTo>
                  <a:pt x="543183" y="1153539"/>
                </a:moveTo>
                <a:cubicBezTo>
                  <a:pt x="563220" y="1153539"/>
                  <a:pt x="582004" y="1158523"/>
                  <a:pt x="598284" y="1167243"/>
                </a:cubicBezTo>
                <a:cubicBezTo>
                  <a:pt x="638358" y="1187177"/>
                  <a:pt x="663403" y="1228290"/>
                  <a:pt x="663403" y="1273140"/>
                </a:cubicBezTo>
                <a:cubicBezTo>
                  <a:pt x="663403" y="1339169"/>
                  <a:pt x="609555" y="1393986"/>
                  <a:pt x="543183" y="1393986"/>
                </a:cubicBezTo>
                <a:cubicBezTo>
                  <a:pt x="476811" y="1393986"/>
                  <a:pt x="422963" y="1339169"/>
                  <a:pt x="422963" y="1273140"/>
                </a:cubicBezTo>
                <a:cubicBezTo>
                  <a:pt x="422963" y="1207110"/>
                  <a:pt x="476811" y="1153539"/>
                  <a:pt x="543183" y="1153539"/>
                </a:cubicBezTo>
                <a:close/>
                <a:moveTo>
                  <a:pt x="838629" y="879709"/>
                </a:moveTo>
                <a:cubicBezTo>
                  <a:pt x="782493" y="879709"/>
                  <a:pt x="736338" y="925865"/>
                  <a:pt x="736338" y="982000"/>
                </a:cubicBezTo>
                <a:lnTo>
                  <a:pt x="736338" y="1091776"/>
                </a:lnTo>
                <a:cubicBezTo>
                  <a:pt x="750060" y="1100508"/>
                  <a:pt x="762534" y="1107993"/>
                  <a:pt x="776256" y="1115478"/>
                </a:cubicBezTo>
                <a:lnTo>
                  <a:pt x="776256" y="1030651"/>
                </a:lnTo>
                <a:cubicBezTo>
                  <a:pt x="776256" y="1018176"/>
                  <a:pt x="786236" y="1008197"/>
                  <a:pt x="798710" y="1008197"/>
                </a:cubicBezTo>
                <a:cubicBezTo>
                  <a:pt x="811185" y="1008197"/>
                  <a:pt x="822412" y="1018176"/>
                  <a:pt x="822412" y="1030651"/>
                </a:cubicBezTo>
                <a:lnTo>
                  <a:pt x="822412" y="1132942"/>
                </a:lnTo>
                <a:cubicBezTo>
                  <a:pt x="846114" y="1140427"/>
                  <a:pt x="872310" y="1145416"/>
                  <a:pt x="898507" y="1146664"/>
                </a:cubicBezTo>
                <a:lnTo>
                  <a:pt x="898507" y="1080549"/>
                </a:lnTo>
                <a:cubicBezTo>
                  <a:pt x="898507" y="1066827"/>
                  <a:pt x="908487" y="1056847"/>
                  <a:pt x="920961" y="1056847"/>
                </a:cubicBezTo>
                <a:cubicBezTo>
                  <a:pt x="933436" y="1056847"/>
                  <a:pt x="943415" y="1066827"/>
                  <a:pt x="943415" y="1080549"/>
                </a:cubicBezTo>
                <a:lnTo>
                  <a:pt x="943415" y="1146664"/>
                </a:lnTo>
                <a:cubicBezTo>
                  <a:pt x="969612" y="1145416"/>
                  <a:pt x="995808" y="1140427"/>
                  <a:pt x="1019510" y="1132942"/>
                </a:cubicBezTo>
                <a:lnTo>
                  <a:pt x="1019510" y="1030651"/>
                </a:lnTo>
                <a:cubicBezTo>
                  <a:pt x="1019510" y="1018176"/>
                  <a:pt x="1029489" y="1008197"/>
                  <a:pt x="1041964" y="1008197"/>
                </a:cubicBezTo>
                <a:cubicBezTo>
                  <a:pt x="1054439" y="1008197"/>
                  <a:pt x="1064418" y="1018176"/>
                  <a:pt x="1064418" y="1030651"/>
                </a:cubicBezTo>
                <a:lnTo>
                  <a:pt x="1064418" y="1115478"/>
                </a:lnTo>
                <a:cubicBezTo>
                  <a:pt x="1078140" y="1107993"/>
                  <a:pt x="1091862" y="1101756"/>
                  <a:pt x="1105584" y="1091776"/>
                </a:cubicBezTo>
                <a:lnTo>
                  <a:pt x="1105584" y="982000"/>
                </a:lnTo>
                <a:cubicBezTo>
                  <a:pt x="1105584" y="925865"/>
                  <a:pt x="1059428" y="879709"/>
                  <a:pt x="1003293" y="879709"/>
                </a:cubicBezTo>
                <a:close/>
                <a:moveTo>
                  <a:pt x="1527556" y="834943"/>
                </a:moveTo>
                <a:lnTo>
                  <a:pt x="1691365" y="834943"/>
                </a:lnTo>
                <a:cubicBezTo>
                  <a:pt x="1773895" y="834943"/>
                  <a:pt x="1838918" y="900987"/>
                  <a:pt x="1838918" y="981983"/>
                </a:cubicBezTo>
                <a:lnTo>
                  <a:pt x="1838918" y="1080425"/>
                </a:lnTo>
                <a:cubicBezTo>
                  <a:pt x="1838918" y="1092886"/>
                  <a:pt x="1830165" y="1102855"/>
                  <a:pt x="1817660" y="1102855"/>
                </a:cubicBezTo>
                <a:cubicBezTo>
                  <a:pt x="1803905" y="1102855"/>
                  <a:pt x="1795152" y="1092886"/>
                  <a:pt x="1795152" y="1080425"/>
                </a:cubicBezTo>
                <a:lnTo>
                  <a:pt x="1795152" y="981983"/>
                </a:lnTo>
                <a:cubicBezTo>
                  <a:pt x="1795152" y="925909"/>
                  <a:pt x="1748886" y="879803"/>
                  <a:pt x="1691365" y="879803"/>
                </a:cubicBezTo>
                <a:lnTo>
                  <a:pt x="1527556" y="879803"/>
                </a:lnTo>
                <a:cubicBezTo>
                  <a:pt x="1471286" y="879803"/>
                  <a:pt x="1425020" y="925909"/>
                  <a:pt x="1425020" y="981983"/>
                </a:cubicBezTo>
                <a:cubicBezTo>
                  <a:pt x="1425020" y="994444"/>
                  <a:pt x="1415016" y="1004413"/>
                  <a:pt x="1402512" y="1004413"/>
                </a:cubicBezTo>
                <a:cubicBezTo>
                  <a:pt x="1390007" y="1004413"/>
                  <a:pt x="1378753" y="994444"/>
                  <a:pt x="1378753" y="981983"/>
                </a:cubicBezTo>
                <a:cubicBezTo>
                  <a:pt x="1378753" y="900987"/>
                  <a:pt x="1445027" y="834943"/>
                  <a:pt x="1527556" y="834943"/>
                </a:cubicBezTo>
                <a:close/>
                <a:moveTo>
                  <a:pt x="148401" y="834943"/>
                </a:moveTo>
                <a:lnTo>
                  <a:pt x="311767" y="834943"/>
                </a:lnTo>
                <a:cubicBezTo>
                  <a:pt x="394073" y="834943"/>
                  <a:pt x="460168" y="901294"/>
                  <a:pt x="460168" y="982667"/>
                </a:cubicBezTo>
                <a:cubicBezTo>
                  <a:pt x="460168" y="995186"/>
                  <a:pt x="448944" y="1005201"/>
                  <a:pt x="437720" y="1005201"/>
                </a:cubicBezTo>
                <a:cubicBezTo>
                  <a:pt x="424003" y="1005201"/>
                  <a:pt x="414026" y="995186"/>
                  <a:pt x="414026" y="982667"/>
                </a:cubicBezTo>
                <a:cubicBezTo>
                  <a:pt x="414026" y="926332"/>
                  <a:pt x="369132" y="880012"/>
                  <a:pt x="311767" y="880012"/>
                </a:cubicBezTo>
                <a:lnTo>
                  <a:pt x="148401" y="880012"/>
                </a:lnTo>
                <a:cubicBezTo>
                  <a:pt x="92283" y="880012"/>
                  <a:pt x="46141" y="926332"/>
                  <a:pt x="46141" y="982667"/>
                </a:cubicBezTo>
                <a:lnTo>
                  <a:pt x="46141" y="1080315"/>
                </a:lnTo>
                <a:cubicBezTo>
                  <a:pt x="46141" y="1092834"/>
                  <a:pt x="36165" y="1102849"/>
                  <a:pt x="23694" y="1102849"/>
                </a:cubicBezTo>
                <a:cubicBezTo>
                  <a:pt x="11223" y="1102849"/>
                  <a:pt x="0" y="1092834"/>
                  <a:pt x="0" y="1080315"/>
                </a:cubicBezTo>
                <a:lnTo>
                  <a:pt x="0" y="982667"/>
                </a:lnTo>
                <a:cubicBezTo>
                  <a:pt x="0" y="901294"/>
                  <a:pt x="67341" y="834943"/>
                  <a:pt x="148401" y="834943"/>
                </a:cubicBezTo>
                <a:close/>
                <a:moveTo>
                  <a:pt x="1608215" y="628598"/>
                </a:moveTo>
                <a:cubicBezTo>
                  <a:pt x="1568348" y="628598"/>
                  <a:pt x="1534710" y="661158"/>
                  <a:pt x="1534710" y="702484"/>
                </a:cubicBezTo>
                <a:cubicBezTo>
                  <a:pt x="1534710" y="743809"/>
                  <a:pt x="1568348" y="777621"/>
                  <a:pt x="1608215" y="777621"/>
                </a:cubicBezTo>
                <a:cubicBezTo>
                  <a:pt x="1650573" y="777621"/>
                  <a:pt x="1682965" y="743809"/>
                  <a:pt x="1682965" y="702484"/>
                </a:cubicBezTo>
                <a:cubicBezTo>
                  <a:pt x="1682965" y="674933"/>
                  <a:pt x="1668015" y="649887"/>
                  <a:pt x="1643098" y="636112"/>
                </a:cubicBezTo>
                <a:cubicBezTo>
                  <a:pt x="1631886" y="631103"/>
                  <a:pt x="1620673" y="628598"/>
                  <a:pt x="1608215" y="628598"/>
                </a:cubicBezTo>
                <a:close/>
                <a:moveTo>
                  <a:pt x="922206" y="628598"/>
                </a:moveTo>
                <a:cubicBezTo>
                  <a:pt x="880880" y="628598"/>
                  <a:pt x="847068" y="661158"/>
                  <a:pt x="847068" y="702484"/>
                </a:cubicBezTo>
                <a:cubicBezTo>
                  <a:pt x="847068" y="743809"/>
                  <a:pt x="880880" y="777621"/>
                  <a:pt x="922206" y="777621"/>
                </a:cubicBezTo>
                <a:cubicBezTo>
                  <a:pt x="963531" y="777621"/>
                  <a:pt x="997343" y="743809"/>
                  <a:pt x="997343" y="702484"/>
                </a:cubicBezTo>
                <a:cubicBezTo>
                  <a:pt x="997343" y="674933"/>
                  <a:pt x="982316" y="649887"/>
                  <a:pt x="956018" y="636112"/>
                </a:cubicBezTo>
                <a:cubicBezTo>
                  <a:pt x="945999" y="631103"/>
                  <a:pt x="933476" y="628598"/>
                  <a:pt x="922206" y="628598"/>
                </a:cubicBezTo>
                <a:close/>
                <a:moveTo>
                  <a:pt x="230707" y="628598"/>
                </a:moveTo>
                <a:cubicBezTo>
                  <a:pt x="189595" y="628598"/>
                  <a:pt x="155957" y="661158"/>
                  <a:pt x="155957" y="702484"/>
                </a:cubicBezTo>
                <a:cubicBezTo>
                  <a:pt x="155957" y="743809"/>
                  <a:pt x="189595" y="777621"/>
                  <a:pt x="230707" y="777621"/>
                </a:cubicBezTo>
                <a:cubicBezTo>
                  <a:pt x="270574" y="777621"/>
                  <a:pt x="304212" y="743809"/>
                  <a:pt x="304212" y="702484"/>
                </a:cubicBezTo>
                <a:cubicBezTo>
                  <a:pt x="304212" y="674933"/>
                  <a:pt x="289262" y="649887"/>
                  <a:pt x="264345" y="636112"/>
                </a:cubicBezTo>
                <a:cubicBezTo>
                  <a:pt x="253132" y="631103"/>
                  <a:pt x="241920" y="628598"/>
                  <a:pt x="230707" y="628598"/>
                </a:cubicBezTo>
                <a:close/>
                <a:moveTo>
                  <a:pt x="1608215" y="582263"/>
                </a:moveTo>
                <a:cubicBezTo>
                  <a:pt x="1628148" y="582263"/>
                  <a:pt x="1646836" y="586020"/>
                  <a:pt x="1664278" y="596038"/>
                </a:cubicBezTo>
                <a:cubicBezTo>
                  <a:pt x="1704145" y="616075"/>
                  <a:pt x="1729061" y="657401"/>
                  <a:pt x="1729061" y="702484"/>
                </a:cubicBezTo>
                <a:cubicBezTo>
                  <a:pt x="1729061" y="768855"/>
                  <a:pt x="1674244" y="822704"/>
                  <a:pt x="1608215" y="822704"/>
                </a:cubicBezTo>
                <a:cubicBezTo>
                  <a:pt x="1543431" y="822704"/>
                  <a:pt x="1488614" y="768855"/>
                  <a:pt x="1488614" y="702484"/>
                </a:cubicBezTo>
                <a:cubicBezTo>
                  <a:pt x="1488614" y="636112"/>
                  <a:pt x="1543431" y="582263"/>
                  <a:pt x="1608215" y="582263"/>
                </a:cubicBezTo>
                <a:close/>
                <a:moveTo>
                  <a:pt x="922206" y="582263"/>
                </a:moveTo>
                <a:cubicBezTo>
                  <a:pt x="940990" y="582263"/>
                  <a:pt x="959774" y="586020"/>
                  <a:pt x="977307" y="596038"/>
                </a:cubicBezTo>
                <a:cubicBezTo>
                  <a:pt x="1017380" y="616075"/>
                  <a:pt x="1042426" y="657401"/>
                  <a:pt x="1042426" y="702484"/>
                </a:cubicBezTo>
                <a:cubicBezTo>
                  <a:pt x="1042426" y="768855"/>
                  <a:pt x="988577" y="822704"/>
                  <a:pt x="922206" y="822704"/>
                </a:cubicBezTo>
                <a:cubicBezTo>
                  <a:pt x="855834" y="822704"/>
                  <a:pt x="801985" y="768855"/>
                  <a:pt x="801985" y="702484"/>
                </a:cubicBezTo>
                <a:cubicBezTo>
                  <a:pt x="801985" y="636112"/>
                  <a:pt x="855834" y="582263"/>
                  <a:pt x="922206" y="582263"/>
                </a:cubicBezTo>
                <a:close/>
                <a:moveTo>
                  <a:pt x="230707" y="582263"/>
                </a:moveTo>
                <a:cubicBezTo>
                  <a:pt x="249395" y="582263"/>
                  <a:pt x="268082" y="586020"/>
                  <a:pt x="285524" y="596038"/>
                </a:cubicBezTo>
                <a:cubicBezTo>
                  <a:pt x="325391" y="616075"/>
                  <a:pt x="350308" y="657401"/>
                  <a:pt x="350308" y="702484"/>
                </a:cubicBezTo>
                <a:cubicBezTo>
                  <a:pt x="350308" y="768855"/>
                  <a:pt x="296737" y="822704"/>
                  <a:pt x="230707" y="822704"/>
                </a:cubicBezTo>
                <a:cubicBezTo>
                  <a:pt x="164678" y="822704"/>
                  <a:pt x="109861" y="768855"/>
                  <a:pt x="109861" y="702484"/>
                </a:cubicBezTo>
                <a:cubicBezTo>
                  <a:pt x="109861" y="636112"/>
                  <a:pt x="164678" y="582263"/>
                  <a:pt x="230707" y="582263"/>
                </a:cubicBezTo>
                <a:close/>
                <a:moveTo>
                  <a:pt x="898507" y="476781"/>
                </a:moveTo>
                <a:cubicBezTo>
                  <a:pt x="725110" y="488008"/>
                  <a:pt x="587891" y="631466"/>
                  <a:pt x="585396" y="807357"/>
                </a:cubicBezTo>
                <a:lnTo>
                  <a:pt x="654006" y="807357"/>
                </a:lnTo>
                <a:cubicBezTo>
                  <a:pt x="666480" y="807357"/>
                  <a:pt x="675212" y="816089"/>
                  <a:pt x="675212" y="829811"/>
                </a:cubicBezTo>
                <a:cubicBezTo>
                  <a:pt x="675212" y="842285"/>
                  <a:pt x="666480" y="852265"/>
                  <a:pt x="654006" y="852265"/>
                </a:cubicBezTo>
                <a:lnTo>
                  <a:pt x="587891" y="852265"/>
                </a:lnTo>
                <a:cubicBezTo>
                  <a:pt x="596623" y="932102"/>
                  <a:pt x="635294" y="1003207"/>
                  <a:pt x="691429" y="1056847"/>
                </a:cubicBezTo>
                <a:lnTo>
                  <a:pt x="691429" y="982000"/>
                </a:lnTo>
                <a:cubicBezTo>
                  <a:pt x="691429" y="900916"/>
                  <a:pt x="757544" y="834801"/>
                  <a:pt x="838629" y="834801"/>
                </a:cubicBezTo>
                <a:lnTo>
                  <a:pt x="1003293" y="834801"/>
                </a:lnTo>
                <a:cubicBezTo>
                  <a:pt x="1083130" y="834801"/>
                  <a:pt x="1150492" y="900916"/>
                  <a:pt x="1150492" y="982000"/>
                </a:cubicBezTo>
                <a:lnTo>
                  <a:pt x="1150492" y="1056847"/>
                </a:lnTo>
                <a:cubicBezTo>
                  <a:pt x="1206628" y="1003207"/>
                  <a:pt x="1245299" y="932102"/>
                  <a:pt x="1254031" y="852265"/>
                </a:cubicBezTo>
                <a:lnTo>
                  <a:pt x="1187916" y="852265"/>
                </a:lnTo>
                <a:cubicBezTo>
                  <a:pt x="1175441" y="852265"/>
                  <a:pt x="1165462" y="842285"/>
                  <a:pt x="1165462" y="829811"/>
                </a:cubicBezTo>
                <a:cubicBezTo>
                  <a:pt x="1165462" y="816089"/>
                  <a:pt x="1175441" y="807357"/>
                  <a:pt x="1187916" y="807357"/>
                </a:cubicBezTo>
                <a:lnTo>
                  <a:pt x="1256526" y="807357"/>
                </a:lnTo>
                <a:cubicBezTo>
                  <a:pt x="1255278" y="682611"/>
                  <a:pt x="1185421" y="570340"/>
                  <a:pt x="1074398" y="512957"/>
                </a:cubicBezTo>
                <a:cubicBezTo>
                  <a:pt x="1033232" y="492998"/>
                  <a:pt x="989571" y="480524"/>
                  <a:pt x="943415" y="476781"/>
                </a:cubicBezTo>
                <a:lnTo>
                  <a:pt x="943415" y="545391"/>
                </a:lnTo>
                <a:cubicBezTo>
                  <a:pt x="943415" y="557866"/>
                  <a:pt x="933436" y="567845"/>
                  <a:pt x="920961" y="567845"/>
                </a:cubicBezTo>
                <a:cubicBezTo>
                  <a:pt x="908487" y="567845"/>
                  <a:pt x="898507" y="557866"/>
                  <a:pt x="898507" y="545391"/>
                </a:cubicBezTo>
                <a:close/>
                <a:moveTo>
                  <a:pt x="920961" y="329582"/>
                </a:moveTo>
                <a:cubicBezTo>
                  <a:pt x="933436" y="329582"/>
                  <a:pt x="943415" y="339561"/>
                  <a:pt x="943415" y="352036"/>
                </a:cubicBezTo>
                <a:lnTo>
                  <a:pt x="943415" y="431873"/>
                </a:lnTo>
                <a:cubicBezTo>
                  <a:pt x="997056" y="434368"/>
                  <a:pt x="1048201" y="449337"/>
                  <a:pt x="1095604" y="473039"/>
                </a:cubicBezTo>
                <a:cubicBezTo>
                  <a:pt x="1221597" y="537906"/>
                  <a:pt x="1300187" y="665147"/>
                  <a:pt x="1302682" y="807357"/>
                </a:cubicBezTo>
                <a:lnTo>
                  <a:pt x="1382519" y="807357"/>
                </a:lnTo>
                <a:cubicBezTo>
                  <a:pt x="1394993" y="807357"/>
                  <a:pt x="1404973" y="816089"/>
                  <a:pt x="1404973" y="829811"/>
                </a:cubicBezTo>
                <a:cubicBezTo>
                  <a:pt x="1404973" y="842285"/>
                  <a:pt x="1394993" y="852265"/>
                  <a:pt x="1382519" y="852265"/>
                </a:cubicBezTo>
                <a:lnTo>
                  <a:pt x="1300187" y="852265"/>
                </a:lnTo>
                <a:cubicBezTo>
                  <a:pt x="1288960" y="963288"/>
                  <a:pt x="1229082" y="1060590"/>
                  <a:pt x="1143008" y="1121715"/>
                </a:cubicBezTo>
                <a:cubicBezTo>
                  <a:pt x="1141760" y="1122962"/>
                  <a:pt x="1140513" y="1122962"/>
                  <a:pt x="1139265" y="1124210"/>
                </a:cubicBezTo>
                <a:cubicBezTo>
                  <a:pt x="1083130" y="1164128"/>
                  <a:pt x="1015767" y="1187830"/>
                  <a:pt x="943415" y="1191572"/>
                </a:cubicBezTo>
                <a:lnTo>
                  <a:pt x="943415" y="1272656"/>
                </a:lnTo>
                <a:cubicBezTo>
                  <a:pt x="943415" y="1285131"/>
                  <a:pt x="933436" y="1295111"/>
                  <a:pt x="920961" y="1295111"/>
                </a:cubicBezTo>
                <a:cubicBezTo>
                  <a:pt x="908487" y="1295111"/>
                  <a:pt x="898507" y="1285131"/>
                  <a:pt x="898507" y="1272656"/>
                </a:cubicBezTo>
                <a:lnTo>
                  <a:pt x="898507" y="1191572"/>
                </a:lnTo>
                <a:cubicBezTo>
                  <a:pt x="712636" y="1181593"/>
                  <a:pt x="561694" y="1036888"/>
                  <a:pt x="541735" y="852265"/>
                </a:cubicBezTo>
                <a:lnTo>
                  <a:pt x="461898" y="852265"/>
                </a:lnTo>
                <a:cubicBezTo>
                  <a:pt x="449423" y="852265"/>
                  <a:pt x="439444" y="842285"/>
                  <a:pt x="439444" y="829811"/>
                </a:cubicBezTo>
                <a:cubicBezTo>
                  <a:pt x="439444" y="816089"/>
                  <a:pt x="449423" y="807357"/>
                  <a:pt x="461898" y="807357"/>
                </a:cubicBezTo>
                <a:lnTo>
                  <a:pt x="539240" y="807357"/>
                </a:lnTo>
                <a:cubicBezTo>
                  <a:pt x="542982" y="606517"/>
                  <a:pt x="700161" y="443100"/>
                  <a:pt x="898507" y="431873"/>
                </a:cubicBezTo>
                <a:lnTo>
                  <a:pt x="898507" y="352036"/>
                </a:lnTo>
                <a:cubicBezTo>
                  <a:pt x="898507" y="339561"/>
                  <a:pt x="908487" y="329582"/>
                  <a:pt x="920961" y="329582"/>
                </a:cubicBezTo>
                <a:close/>
                <a:moveTo>
                  <a:pt x="1213203" y="252680"/>
                </a:moveTo>
                <a:lnTo>
                  <a:pt x="1377012" y="252680"/>
                </a:lnTo>
                <a:cubicBezTo>
                  <a:pt x="1459541" y="252680"/>
                  <a:pt x="1525815" y="318419"/>
                  <a:pt x="1525815" y="400283"/>
                </a:cubicBezTo>
                <a:lnTo>
                  <a:pt x="1525815" y="498271"/>
                </a:lnTo>
                <a:cubicBezTo>
                  <a:pt x="1525815" y="510675"/>
                  <a:pt x="1515811" y="520597"/>
                  <a:pt x="1503307" y="520597"/>
                </a:cubicBezTo>
                <a:cubicBezTo>
                  <a:pt x="1490802" y="520597"/>
                  <a:pt x="1479548" y="510675"/>
                  <a:pt x="1479548" y="498271"/>
                </a:cubicBezTo>
                <a:lnTo>
                  <a:pt x="1479548" y="400283"/>
                </a:lnTo>
                <a:cubicBezTo>
                  <a:pt x="1479548" y="344466"/>
                  <a:pt x="1433282" y="298573"/>
                  <a:pt x="1377012" y="298573"/>
                </a:cubicBezTo>
                <a:lnTo>
                  <a:pt x="1213203" y="298573"/>
                </a:lnTo>
                <a:cubicBezTo>
                  <a:pt x="1156933" y="298573"/>
                  <a:pt x="1110666" y="344466"/>
                  <a:pt x="1110666" y="400283"/>
                </a:cubicBezTo>
                <a:cubicBezTo>
                  <a:pt x="1110666" y="411446"/>
                  <a:pt x="1100663" y="422609"/>
                  <a:pt x="1088158" y="422609"/>
                </a:cubicBezTo>
                <a:cubicBezTo>
                  <a:pt x="1075654" y="422609"/>
                  <a:pt x="1065650" y="411446"/>
                  <a:pt x="1065650" y="400283"/>
                </a:cubicBezTo>
                <a:cubicBezTo>
                  <a:pt x="1065650" y="318419"/>
                  <a:pt x="1131924" y="252680"/>
                  <a:pt x="1213203" y="252680"/>
                </a:cubicBezTo>
                <a:close/>
                <a:moveTo>
                  <a:pt x="460655" y="252680"/>
                </a:moveTo>
                <a:lnTo>
                  <a:pt x="625714" y="252680"/>
                </a:lnTo>
                <a:cubicBezTo>
                  <a:pt x="706993" y="252680"/>
                  <a:pt x="773266" y="318723"/>
                  <a:pt x="773266" y="400966"/>
                </a:cubicBezTo>
                <a:cubicBezTo>
                  <a:pt x="773266" y="412181"/>
                  <a:pt x="763263" y="423396"/>
                  <a:pt x="750758" y="423396"/>
                </a:cubicBezTo>
                <a:cubicBezTo>
                  <a:pt x="738254" y="423396"/>
                  <a:pt x="728250" y="412181"/>
                  <a:pt x="728250" y="400966"/>
                </a:cubicBezTo>
                <a:cubicBezTo>
                  <a:pt x="728250" y="344891"/>
                  <a:pt x="681984" y="298786"/>
                  <a:pt x="625714" y="298786"/>
                </a:cubicBezTo>
                <a:lnTo>
                  <a:pt x="460655" y="298786"/>
                </a:lnTo>
                <a:cubicBezTo>
                  <a:pt x="404384" y="298786"/>
                  <a:pt x="358118" y="344891"/>
                  <a:pt x="358118" y="400966"/>
                </a:cubicBezTo>
                <a:lnTo>
                  <a:pt x="358118" y="496916"/>
                </a:lnTo>
                <a:cubicBezTo>
                  <a:pt x="358118" y="510623"/>
                  <a:pt x="348114" y="520592"/>
                  <a:pt x="335610" y="520592"/>
                </a:cubicBezTo>
                <a:cubicBezTo>
                  <a:pt x="323105" y="520592"/>
                  <a:pt x="313102" y="510623"/>
                  <a:pt x="313102" y="496916"/>
                </a:cubicBezTo>
                <a:lnTo>
                  <a:pt x="313102" y="400966"/>
                </a:lnTo>
                <a:cubicBezTo>
                  <a:pt x="313102" y="318723"/>
                  <a:pt x="379375" y="252680"/>
                  <a:pt x="460655" y="252680"/>
                </a:cubicBezTo>
                <a:close/>
                <a:moveTo>
                  <a:pt x="1295732" y="46096"/>
                </a:moveTo>
                <a:cubicBezTo>
                  <a:pt x="1254406" y="46096"/>
                  <a:pt x="1220594" y="78488"/>
                  <a:pt x="1220594" y="119600"/>
                </a:cubicBezTo>
                <a:cubicBezTo>
                  <a:pt x="1220594" y="160713"/>
                  <a:pt x="1254406" y="194351"/>
                  <a:pt x="1295732" y="194351"/>
                </a:cubicBezTo>
                <a:cubicBezTo>
                  <a:pt x="1337057" y="194351"/>
                  <a:pt x="1370869" y="160713"/>
                  <a:pt x="1370869" y="119600"/>
                </a:cubicBezTo>
                <a:cubicBezTo>
                  <a:pt x="1370869" y="90946"/>
                  <a:pt x="1354589" y="66029"/>
                  <a:pt x="1329544" y="53571"/>
                </a:cubicBezTo>
                <a:cubicBezTo>
                  <a:pt x="1319525" y="48588"/>
                  <a:pt x="1308255" y="46096"/>
                  <a:pt x="1295732" y="46096"/>
                </a:cubicBezTo>
                <a:close/>
                <a:moveTo>
                  <a:pt x="543183" y="46096"/>
                </a:moveTo>
                <a:cubicBezTo>
                  <a:pt x="501857" y="46096"/>
                  <a:pt x="468045" y="78488"/>
                  <a:pt x="468045" y="119600"/>
                </a:cubicBezTo>
                <a:cubicBezTo>
                  <a:pt x="468045" y="160713"/>
                  <a:pt x="501857" y="194351"/>
                  <a:pt x="543183" y="194351"/>
                </a:cubicBezTo>
                <a:cubicBezTo>
                  <a:pt x="584509" y="194351"/>
                  <a:pt x="617069" y="160713"/>
                  <a:pt x="617069" y="119600"/>
                </a:cubicBezTo>
                <a:cubicBezTo>
                  <a:pt x="617069" y="90946"/>
                  <a:pt x="602041" y="66029"/>
                  <a:pt x="576995" y="53571"/>
                </a:cubicBezTo>
                <a:cubicBezTo>
                  <a:pt x="566977" y="48588"/>
                  <a:pt x="554454" y="46096"/>
                  <a:pt x="543183" y="46096"/>
                </a:cubicBezTo>
                <a:close/>
                <a:moveTo>
                  <a:pt x="1295732" y="0"/>
                </a:moveTo>
                <a:cubicBezTo>
                  <a:pt x="1314516" y="0"/>
                  <a:pt x="1333300" y="4983"/>
                  <a:pt x="1350833" y="12458"/>
                </a:cubicBezTo>
                <a:cubicBezTo>
                  <a:pt x="1390906" y="33637"/>
                  <a:pt x="1415952" y="74750"/>
                  <a:pt x="1415952" y="119600"/>
                </a:cubicBezTo>
                <a:cubicBezTo>
                  <a:pt x="1415952" y="185630"/>
                  <a:pt x="1362103" y="240447"/>
                  <a:pt x="1295732" y="240447"/>
                </a:cubicBezTo>
                <a:cubicBezTo>
                  <a:pt x="1229360" y="240447"/>
                  <a:pt x="1175511" y="185630"/>
                  <a:pt x="1175511" y="119600"/>
                </a:cubicBezTo>
                <a:cubicBezTo>
                  <a:pt x="1175511" y="53571"/>
                  <a:pt x="1229360" y="0"/>
                  <a:pt x="1295732" y="0"/>
                </a:cubicBezTo>
                <a:close/>
                <a:moveTo>
                  <a:pt x="543183" y="0"/>
                </a:moveTo>
                <a:cubicBezTo>
                  <a:pt x="563220" y="0"/>
                  <a:pt x="582004" y="4983"/>
                  <a:pt x="598284" y="12458"/>
                </a:cubicBezTo>
                <a:cubicBezTo>
                  <a:pt x="638358" y="33637"/>
                  <a:pt x="663403" y="74750"/>
                  <a:pt x="663403" y="119600"/>
                </a:cubicBezTo>
                <a:cubicBezTo>
                  <a:pt x="663403" y="185630"/>
                  <a:pt x="609555" y="240447"/>
                  <a:pt x="543183" y="240447"/>
                </a:cubicBezTo>
                <a:cubicBezTo>
                  <a:pt x="476811" y="240447"/>
                  <a:pt x="422963" y="185630"/>
                  <a:pt x="422963" y="119600"/>
                </a:cubicBezTo>
                <a:cubicBezTo>
                  <a:pt x="422963" y="53571"/>
                  <a:pt x="476811" y="0"/>
                  <a:pt x="543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1800" dirty="0">
              <a:latin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84385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5223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349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206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993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B658FB35-A2A0-440A-B169-04025FAF7F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76F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รูปแบบอิสระ: รูปร่าง 9">
            <a:extLst>
              <a:ext uri="{FF2B5EF4-FFF2-40B4-BE49-F238E27FC236}">
                <a16:creationId xmlns:a16="http://schemas.microsoft.com/office/drawing/2014/main" id="{AB22A6B3-3C35-463D-BEA9-3E6421ACAC38}"/>
              </a:ext>
            </a:extLst>
          </p:cNvPr>
          <p:cNvSpPr/>
          <p:nvPr/>
        </p:nvSpPr>
        <p:spPr>
          <a:xfrm>
            <a:off x="471052" y="512618"/>
            <a:ext cx="11125202" cy="5832764"/>
          </a:xfrm>
          <a:custGeom>
            <a:avLst/>
            <a:gdLst>
              <a:gd name="connsiteX0" fmla="*/ 2 w 11125202"/>
              <a:gd name="connsiteY0" fmla="*/ 0 h 5832764"/>
              <a:gd name="connsiteX1" fmla="*/ 2 w 11125202"/>
              <a:gd name="connsiteY1" fmla="*/ 0 h 5832764"/>
              <a:gd name="connsiteX2" fmla="*/ 637311 w 11125202"/>
              <a:gd name="connsiteY2" fmla="*/ 0 h 5832764"/>
              <a:gd name="connsiteX3" fmla="*/ 11083638 w 11125202"/>
              <a:gd name="connsiteY3" fmla="*/ 0 h 5832764"/>
              <a:gd name="connsiteX4" fmla="*/ 11083638 w 11125202"/>
              <a:gd name="connsiteY4" fmla="*/ 63103 h 5832764"/>
              <a:gd name="connsiteX5" fmla="*/ 11125202 w 11125202"/>
              <a:gd name="connsiteY5" fmla="*/ 63103 h 5832764"/>
              <a:gd name="connsiteX6" fmla="*/ 11125202 w 11125202"/>
              <a:gd name="connsiteY6" fmla="*/ 1683968 h 5832764"/>
              <a:gd name="connsiteX7" fmla="*/ 7426038 w 11125202"/>
              <a:gd name="connsiteY7" fmla="*/ 1683968 h 5832764"/>
              <a:gd name="connsiteX8" fmla="*/ 7426038 w 11125202"/>
              <a:gd name="connsiteY8" fmla="*/ 695754 h 5832764"/>
              <a:gd name="connsiteX9" fmla="*/ 637311 w 11125202"/>
              <a:gd name="connsiteY9" fmla="*/ 695754 h 5832764"/>
              <a:gd name="connsiteX10" fmla="*/ 637311 w 11125202"/>
              <a:gd name="connsiteY10" fmla="*/ 3689210 h 5832764"/>
              <a:gd name="connsiteX11" fmla="*/ 11083637 w 11125202"/>
              <a:gd name="connsiteY11" fmla="*/ 3689210 h 5832764"/>
              <a:gd name="connsiteX12" fmla="*/ 11083637 w 11125202"/>
              <a:gd name="connsiteY12" fmla="*/ 5832764 h 5832764"/>
              <a:gd name="connsiteX13" fmla="*/ 637311 w 11125202"/>
              <a:gd name="connsiteY13" fmla="*/ 5832764 h 5832764"/>
              <a:gd name="connsiteX14" fmla="*/ 2 w 11125202"/>
              <a:gd name="connsiteY14" fmla="*/ 5832764 h 5832764"/>
              <a:gd name="connsiteX15" fmla="*/ 0 w 11125202"/>
              <a:gd name="connsiteY15" fmla="*/ 5832764 h 5832764"/>
              <a:gd name="connsiteX16" fmla="*/ 0 w 11125202"/>
              <a:gd name="connsiteY16" fmla="*/ 3689210 h 5832764"/>
              <a:gd name="connsiteX17" fmla="*/ 2 w 11125202"/>
              <a:gd name="connsiteY17" fmla="*/ 3689210 h 5832764"/>
              <a:gd name="connsiteX18" fmla="*/ 2 w 11125202"/>
              <a:gd name="connsiteY18" fmla="*/ 695754 h 5832764"/>
              <a:gd name="connsiteX19" fmla="*/ 2 w 11125202"/>
              <a:gd name="connsiteY19" fmla="*/ 695754 h 58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125202" h="5832764">
                <a:moveTo>
                  <a:pt x="2" y="0"/>
                </a:moveTo>
                <a:lnTo>
                  <a:pt x="2" y="0"/>
                </a:lnTo>
                <a:lnTo>
                  <a:pt x="637311" y="0"/>
                </a:lnTo>
                <a:lnTo>
                  <a:pt x="11083638" y="0"/>
                </a:lnTo>
                <a:lnTo>
                  <a:pt x="11083638" y="63103"/>
                </a:lnTo>
                <a:lnTo>
                  <a:pt x="11125202" y="63103"/>
                </a:lnTo>
                <a:lnTo>
                  <a:pt x="11125202" y="1683968"/>
                </a:lnTo>
                <a:lnTo>
                  <a:pt x="7426038" y="1683968"/>
                </a:lnTo>
                <a:lnTo>
                  <a:pt x="7426038" y="695754"/>
                </a:lnTo>
                <a:lnTo>
                  <a:pt x="637311" y="695754"/>
                </a:lnTo>
                <a:lnTo>
                  <a:pt x="637311" y="3689210"/>
                </a:lnTo>
                <a:lnTo>
                  <a:pt x="11083637" y="3689210"/>
                </a:lnTo>
                <a:lnTo>
                  <a:pt x="11083637" y="5832764"/>
                </a:lnTo>
                <a:lnTo>
                  <a:pt x="637311" y="5832764"/>
                </a:lnTo>
                <a:lnTo>
                  <a:pt x="2" y="5832764"/>
                </a:lnTo>
                <a:lnTo>
                  <a:pt x="0" y="5832764"/>
                </a:lnTo>
                <a:lnTo>
                  <a:pt x="0" y="3689210"/>
                </a:lnTo>
                <a:lnTo>
                  <a:pt x="2" y="3689210"/>
                </a:lnTo>
                <a:lnTo>
                  <a:pt x="2" y="695754"/>
                </a:lnTo>
                <a:lnTo>
                  <a:pt x="2" y="69575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AA246DB6-607D-40F0-AB26-3B52FCC9F10E}"/>
              </a:ext>
            </a:extLst>
          </p:cNvPr>
          <p:cNvSpPr/>
          <p:nvPr/>
        </p:nvSpPr>
        <p:spPr>
          <a:xfrm>
            <a:off x="11000510" y="512618"/>
            <a:ext cx="637309" cy="58327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F02B6CFA-883B-4EDC-9426-FC857A87C480}"/>
              </a:ext>
            </a:extLst>
          </p:cNvPr>
          <p:cNvSpPr txBox="1"/>
          <p:nvPr/>
        </p:nvSpPr>
        <p:spPr>
          <a:xfrm>
            <a:off x="1024691" y="4247694"/>
            <a:ext cx="6368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solidFill>
                  <a:srgbClr val="01476A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คณะอนุกรรมการกำหนดประเด็นและติดตาม</a:t>
            </a:r>
          </a:p>
          <a:p>
            <a:r>
              <a:rPr lang="th-TH" sz="2200" b="1" dirty="0">
                <a:solidFill>
                  <a:srgbClr val="01476A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ผลการตรวจราชการกระทรวงสาธารณสุข </a:t>
            </a:r>
          </a:p>
          <a:p>
            <a:r>
              <a:rPr lang="th-TH" sz="2200" b="1" dirty="0">
                <a:solidFill>
                  <a:srgbClr val="01476A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ประจำปีงบประมาณ พ.ศ. 2568 </a:t>
            </a:r>
          </a:p>
        </p:txBody>
      </p:sp>
      <p:sp>
        <p:nvSpPr>
          <p:cNvPr id="115" name="กล่องข้อความ 114">
            <a:extLst>
              <a:ext uri="{FF2B5EF4-FFF2-40B4-BE49-F238E27FC236}">
                <a16:creationId xmlns:a16="http://schemas.microsoft.com/office/drawing/2014/main" id="{CBC101B3-4DB9-409C-A024-E8B8E0C1E99E}"/>
              </a:ext>
            </a:extLst>
          </p:cNvPr>
          <p:cNvSpPr txBox="1"/>
          <p:nvPr/>
        </p:nvSpPr>
        <p:spPr>
          <a:xfrm>
            <a:off x="1401151" y="1399710"/>
            <a:ext cx="5533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>
                <a:solidFill>
                  <a:schemeClr val="bg1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ประเด็นที่ 1</a:t>
            </a:r>
          </a:p>
        </p:txBody>
      </p:sp>
      <p:sp>
        <p:nvSpPr>
          <p:cNvPr id="118" name="กล่องข้อความ 117">
            <a:extLst>
              <a:ext uri="{FF2B5EF4-FFF2-40B4-BE49-F238E27FC236}">
                <a16:creationId xmlns:a16="http://schemas.microsoft.com/office/drawing/2014/main" id="{3DCA8984-8FBF-4418-B25E-80407E6D12BB}"/>
              </a:ext>
            </a:extLst>
          </p:cNvPr>
          <p:cNvSpPr txBox="1"/>
          <p:nvPr/>
        </p:nvSpPr>
        <p:spPr>
          <a:xfrm>
            <a:off x="1464374" y="2519039"/>
            <a:ext cx="6431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bg1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งานสาธารณสุขตามแนวพระราชดำริ โครงการเฉลิมพระเกียรติ</a:t>
            </a:r>
          </a:p>
          <a:p>
            <a:r>
              <a:rPr lang="th-TH" b="1" dirty="0">
                <a:solidFill>
                  <a:schemeClr val="bg1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ของพระบรมวงศานุวงศ์ทุกพระองค์</a:t>
            </a:r>
            <a:endParaRPr lang="th-TH" sz="2400" b="1" dirty="0">
              <a:solidFill>
                <a:schemeClr val="bg1"/>
              </a:solidFill>
              <a:latin typeface="LINE Seed Sans TH App" panose="020B0303020203020204" pitchFamily="34" charset="-34"/>
              <a:ea typeface="LINE Seed Sans TH App" panose="020B0303020203020204" pitchFamily="34" charset="-34"/>
              <a:cs typeface="LINE Seed Sans TH App" panose="020B0303020203020204" pitchFamily="34" charset="-34"/>
            </a:endParaRPr>
          </a:p>
        </p:txBody>
      </p:sp>
      <p:grpSp>
        <p:nvGrpSpPr>
          <p:cNvPr id="119" name="กลุ่ม 118">
            <a:extLst>
              <a:ext uri="{FF2B5EF4-FFF2-40B4-BE49-F238E27FC236}">
                <a16:creationId xmlns:a16="http://schemas.microsoft.com/office/drawing/2014/main" id="{316AECC4-F89F-47F2-8BB9-50DC2D823C25}"/>
              </a:ext>
            </a:extLst>
          </p:cNvPr>
          <p:cNvGrpSpPr/>
          <p:nvPr/>
        </p:nvGrpSpPr>
        <p:grpSpPr>
          <a:xfrm>
            <a:off x="1091426" y="686410"/>
            <a:ext cx="1886445" cy="401364"/>
            <a:chOff x="4876259" y="157794"/>
            <a:chExt cx="1861582" cy="401364"/>
          </a:xfrm>
        </p:grpSpPr>
        <p:grpSp>
          <p:nvGrpSpPr>
            <p:cNvPr id="120" name="กลุ่ม 119">
              <a:extLst>
                <a:ext uri="{FF2B5EF4-FFF2-40B4-BE49-F238E27FC236}">
                  <a16:creationId xmlns:a16="http://schemas.microsoft.com/office/drawing/2014/main" id="{98D41381-6458-43DE-A922-5C528A46BB51}"/>
                </a:ext>
              </a:extLst>
            </p:cNvPr>
            <p:cNvGrpSpPr/>
            <p:nvPr/>
          </p:nvGrpSpPr>
          <p:grpSpPr>
            <a:xfrm>
              <a:off x="4876259" y="157794"/>
              <a:ext cx="418034" cy="400946"/>
              <a:chOff x="4876259" y="157794"/>
              <a:chExt cx="418034" cy="400946"/>
            </a:xfrm>
          </p:grpSpPr>
          <p:sp>
            <p:nvSpPr>
              <p:cNvPr id="130" name="สี่เหลี่ยมผืนผ้า 129">
                <a:extLst>
                  <a:ext uri="{FF2B5EF4-FFF2-40B4-BE49-F238E27FC236}">
                    <a16:creationId xmlns:a16="http://schemas.microsoft.com/office/drawing/2014/main" id="{328033CB-FF05-405E-9D28-42D43FE5D99C}"/>
                  </a:ext>
                </a:extLst>
              </p:cNvPr>
              <p:cNvSpPr/>
              <p:nvPr/>
            </p:nvSpPr>
            <p:spPr>
              <a:xfrm>
                <a:off x="4876259" y="157794"/>
                <a:ext cx="418034" cy="3571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1" name="กล่องข้อความ 130">
                <a:extLst>
                  <a:ext uri="{FF2B5EF4-FFF2-40B4-BE49-F238E27FC236}">
                    <a16:creationId xmlns:a16="http://schemas.microsoft.com/office/drawing/2014/main" id="{F77778CA-E244-47FC-94D6-678B52B464B8}"/>
                  </a:ext>
                </a:extLst>
              </p:cNvPr>
              <p:cNvSpPr txBox="1"/>
              <p:nvPr/>
            </p:nvSpPr>
            <p:spPr>
              <a:xfrm>
                <a:off x="4971055" y="158630"/>
                <a:ext cx="228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M</a:t>
                </a:r>
                <a:endParaRPr lang="th-TH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1" name="กลุ่ม 120">
              <a:extLst>
                <a:ext uri="{FF2B5EF4-FFF2-40B4-BE49-F238E27FC236}">
                  <a16:creationId xmlns:a16="http://schemas.microsoft.com/office/drawing/2014/main" id="{E736BFE8-F822-4BE5-A74D-6582BE1917FA}"/>
                </a:ext>
              </a:extLst>
            </p:cNvPr>
            <p:cNvGrpSpPr/>
            <p:nvPr/>
          </p:nvGrpSpPr>
          <p:grpSpPr>
            <a:xfrm>
              <a:off x="5354770" y="158212"/>
              <a:ext cx="418034" cy="400946"/>
              <a:chOff x="4876259" y="157794"/>
              <a:chExt cx="418034" cy="400946"/>
            </a:xfrm>
          </p:grpSpPr>
          <p:sp>
            <p:nvSpPr>
              <p:cNvPr id="128" name="สี่เหลี่ยมผืนผ้า 127">
                <a:extLst>
                  <a:ext uri="{FF2B5EF4-FFF2-40B4-BE49-F238E27FC236}">
                    <a16:creationId xmlns:a16="http://schemas.microsoft.com/office/drawing/2014/main" id="{F42DB675-CAD1-42CB-8DAB-43CF2F5EBCB7}"/>
                  </a:ext>
                </a:extLst>
              </p:cNvPr>
              <p:cNvSpPr/>
              <p:nvPr/>
            </p:nvSpPr>
            <p:spPr>
              <a:xfrm>
                <a:off x="4876259" y="157794"/>
                <a:ext cx="418034" cy="3571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9" name="กล่องข้อความ 128">
                <a:extLst>
                  <a:ext uri="{FF2B5EF4-FFF2-40B4-BE49-F238E27FC236}">
                    <a16:creationId xmlns:a16="http://schemas.microsoft.com/office/drawing/2014/main" id="{50F83AD2-3245-44B9-BC11-65139E550FB7}"/>
                  </a:ext>
                </a:extLst>
              </p:cNvPr>
              <p:cNvSpPr txBox="1"/>
              <p:nvPr/>
            </p:nvSpPr>
            <p:spPr>
              <a:xfrm>
                <a:off x="4971055" y="158630"/>
                <a:ext cx="228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O</a:t>
                </a:r>
                <a:endParaRPr lang="th-TH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2" name="กลุ่ม 121">
              <a:extLst>
                <a:ext uri="{FF2B5EF4-FFF2-40B4-BE49-F238E27FC236}">
                  <a16:creationId xmlns:a16="http://schemas.microsoft.com/office/drawing/2014/main" id="{9937B2E5-5962-4E09-829A-3D80B9E26E4D}"/>
                </a:ext>
              </a:extLst>
            </p:cNvPr>
            <p:cNvGrpSpPr/>
            <p:nvPr/>
          </p:nvGrpSpPr>
          <p:grpSpPr>
            <a:xfrm>
              <a:off x="5833281" y="158212"/>
              <a:ext cx="418034" cy="400946"/>
              <a:chOff x="4876259" y="157794"/>
              <a:chExt cx="418034" cy="400946"/>
            </a:xfrm>
          </p:grpSpPr>
          <p:sp>
            <p:nvSpPr>
              <p:cNvPr id="126" name="สี่เหลี่ยมผืนผ้า 125">
                <a:extLst>
                  <a:ext uri="{FF2B5EF4-FFF2-40B4-BE49-F238E27FC236}">
                    <a16:creationId xmlns:a16="http://schemas.microsoft.com/office/drawing/2014/main" id="{D4121232-6D75-4D02-B9F5-8C0F3157FC68}"/>
                  </a:ext>
                </a:extLst>
              </p:cNvPr>
              <p:cNvSpPr/>
              <p:nvPr/>
            </p:nvSpPr>
            <p:spPr>
              <a:xfrm>
                <a:off x="4876259" y="157794"/>
                <a:ext cx="418034" cy="3571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7" name="กล่องข้อความ 126">
                <a:extLst>
                  <a:ext uri="{FF2B5EF4-FFF2-40B4-BE49-F238E27FC236}">
                    <a16:creationId xmlns:a16="http://schemas.microsoft.com/office/drawing/2014/main" id="{C58AFB6E-6CE4-468A-8465-C5C787EDEDD2}"/>
                  </a:ext>
                </a:extLst>
              </p:cNvPr>
              <p:cNvSpPr txBox="1"/>
              <p:nvPr/>
            </p:nvSpPr>
            <p:spPr>
              <a:xfrm>
                <a:off x="4971055" y="158630"/>
                <a:ext cx="228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P</a:t>
                </a:r>
                <a:endParaRPr lang="th-TH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3" name="กลุ่ม 122">
              <a:extLst>
                <a:ext uri="{FF2B5EF4-FFF2-40B4-BE49-F238E27FC236}">
                  <a16:creationId xmlns:a16="http://schemas.microsoft.com/office/drawing/2014/main" id="{39E28E41-5BE3-4CD4-BF41-4BBB21FAC96A}"/>
                </a:ext>
              </a:extLst>
            </p:cNvPr>
            <p:cNvGrpSpPr/>
            <p:nvPr/>
          </p:nvGrpSpPr>
          <p:grpSpPr>
            <a:xfrm>
              <a:off x="6319807" y="157794"/>
              <a:ext cx="418034" cy="400946"/>
              <a:chOff x="4876259" y="157794"/>
              <a:chExt cx="418034" cy="400946"/>
            </a:xfrm>
          </p:grpSpPr>
          <p:sp>
            <p:nvSpPr>
              <p:cNvPr id="124" name="สี่เหลี่ยมผืนผ้า 123">
                <a:extLst>
                  <a:ext uri="{FF2B5EF4-FFF2-40B4-BE49-F238E27FC236}">
                    <a16:creationId xmlns:a16="http://schemas.microsoft.com/office/drawing/2014/main" id="{C02C6D46-2553-43A4-99BA-A575291D4F42}"/>
                  </a:ext>
                </a:extLst>
              </p:cNvPr>
              <p:cNvSpPr/>
              <p:nvPr/>
            </p:nvSpPr>
            <p:spPr>
              <a:xfrm>
                <a:off x="4876259" y="157794"/>
                <a:ext cx="418034" cy="357188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กล่องข้อความ 124">
                <a:extLst>
                  <a:ext uri="{FF2B5EF4-FFF2-40B4-BE49-F238E27FC236}">
                    <a16:creationId xmlns:a16="http://schemas.microsoft.com/office/drawing/2014/main" id="{4DBFDF80-3327-4DAE-92AE-926CEE7403BD}"/>
                  </a:ext>
                </a:extLst>
              </p:cNvPr>
              <p:cNvSpPr txBox="1"/>
              <p:nvPr/>
            </p:nvSpPr>
            <p:spPr>
              <a:xfrm>
                <a:off x="4971055" y="158630"/>
                <a:ext cx="22844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H</a:t>
                </a:r>
                <a:endParaRPr lang="th-TH" sz="2000" b="1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32" name="กล่องข้อความ 131">
            <a:extLst>
              <a:ext uri="{FF2B5EF4-FFF2-40B4-BE49-F238E27FC236}">
                <a16:creationId xmlns:a16="http://schemas.microsoft.com/office/drawing/2014/main" id="{F371589F-83E1-4B5F-9791-039024D9E72C}"/>
              </a:ext>
            </a:extLst>
          </p:cNvPr>
          <p:cNvSpPr txBox="1"/>
          <p:nvPr/>
        </p:nvSpPr>
        <p:spPr>
          <a:xfrm>
            <a:off x="1027150" y="5453174"/>
            <a:ext cx="6123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ประชุมชี้แจงประเด็นการตรวจราชการกระทรวงสาธารณสุข </a:t>
            </a:r>
          </a:p>
          <a:p>
            <a:r>
              <a:rPr lang="th-TH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ประจำปีงบประมาณ พ.ศ. 2568 </a:t>
            </a:r>
          </a:p>
          <a:p>
            <a:r>
              <a:rPr lang="th-TH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13 ธันวาคม 2567    เวลา 13.00-16.00 น.</a:t>
            </a:r>
          </a:p>
        </p:txBody>
      </p:sp>
      <p:pic>
        <p:nvPicPr>
          <p:cNvPr id="133" name="รูปภาพ 132">
            <a:extLst>
              <a:ext uri="{FF2B5EF4-FFF2-40B4-BE49-F238E27FC236}">
                <a16:creationId xmlns:a16="http://schemas.microsoft.com/office/drawing/2014/main" id="{8D8E798F-7C30-4108-B795-B0FD78DF9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946" y="207730"/>
            <a:ext cx="1787865" cy="1791751"/>
          </a:xfrm>
          <a:prstGeom prst="rect">
            <a:avLst/>
          </a:prstGeom>
        </p:spPr>
      </p:pic>
      <p:grpSp>
        <p:nvGrpSpPr>
          <p:cNvPr id="134" name="กลุ่ม 133">
            <a:extLst>
              <a:ext uri="{FF2B5EF4-FFF2-40B4-BE49-F238E27FC236}">
                <a16:creationId xmlns:a16="http://schemas.microsoft.com/office/drawing/2014/main" id="{1BA7F643-4B56-4BF5-9B27-FF1006D0AE8C}"/>
              </a:ext>
            </a:extLst>
          </p:cNvPr>
          <p:cNvGrpSpPr/>
          <p:nvPr/>
        </p:nvGrpSpPr>
        <p:grpSpPr>
          <a:xfrm>
            <a:off x="6147170" y="1998740"/>
            <a:ext cx="5267639" cy="4876938"/>
            <a:chOff x="2692419" y="2115973"/>
            <a:chExt cx="5267639" cy="4876938"/>
          </a:xfrm>
        </p:grpSpPr>
        <p:sp>
          <p:nvSpPr>
            <p:cNvPr id="135" name="Shape 33768">
              <a:extLst>
                <a:ext uri="{FF2B5EF4-FFF2-40B4-BE49-F238E27FC236}">
                  <a16:creationId xmlns:a16="http://schemas.microsoft.com/office/drawing/2014/main" id="{70C8CB55-8227-4CC1-9091-E74DFCEE299B}"/>
                </a:ext>
              </a:extLst>
            </p:cNvPr>
            <p:cNvSpPr/>
            <p:nvPr/>
          </p:nvSpPr>
          <p:spPr>
            <a:xfrm>
              <a:off x="5217435" y="2115973"/>
              <a:ext cx="781761" cy="1239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21400" y="12007"/>
                  </a:moveTo>
                  <a:cubicBezTo>
                    <a:pt x="21149" y="10501"/>
                    <a:pt x="20208" y="9042"/>
                    <a:pt x="18588" y="7919"/>
                  </a:cubicBezTo>
                  <a:cubicBezTo>
                    <a:pt x="18086" y="7571"/>
                    <a:pt x="17494" y="7229"/>
                    <a:pt x="16874" y="6966"/>
                  </a:cubicBezTo>
                  <a:cubicBezTo>
                    <a:pt x="16771" y="6922"/>
                    <a:pt x="103" y="32"/>
                    <a:pt x="6" y="0"/>
                  </a:cubicBezTo>
                  <a:cubicBezTo>
                    <a:pt x="5" y="315"/>
                    <a:pt x="4" y="630"/>
                    <a:pt x="5" y="945"/>
                  </a:cubicBezTo>
                  <a:cubicBezTo>
                    <a:pt x="8" y="2273"/>
                    <a:pt x="9" y="6657"/>
                    <a:pt x="7" y="7521"/>
                  </a:cubicBezTo>
                  <a:cubicBezTo>
                    <a:pt x="6" y="8326"/>
                    <a:pt x="-46" y="9136"/>
                    <a:pt x="143" y="9935"/>
                  </a:cubicBezTo>
                  <a:cubicBezTo>
                    <a:pt x="250" y="10387"/>
                    <a:pt x="430" y="10831"/>
                    <a:pt x="690" y="11257"/>
                  </a:cubicBezTo>
                  <a:cubicBezTo>
                    <a:pt x="1288" y="12236"/>
                    <a:pt x="2169" y="13244"/>
                    <a:pt x="3426" y="13948"/>
                  </a:cubicBezTo>
                  <a:cubicBezTo>
                    <a:pt x="4921" y="14785"/>
                    <a:pt x="6622" y="15453"/>
                    <a:pt x="8300" y="16130"/>
                  </a:cubicBezTo>
                  <a:cubicBezTo>
                    <a:pt x="10127" y="16868"/>
                    <a:pt x="11943" y="17615"/>
                    <a:pt x="13756" y="18366"/>
                  </a:cubicBezTo>
                  <a:cubicBezTo>
                    <a:pt x="14762" y="18783"/>
                    <a:pt x="15767" y="19201"/>
                    <a:pt x="16772" y="19619"/>
                  </a:cubicBezTo>
                  <a:cubicBezTo>
                    <a:pt x="17588" y="19959"/>
                    <a:pt x="18404" y="20299"/>
                    <a:pt x="19221" y="20638"/>
                  </a:cubicBezTo>
                  <a:cubicBezTo>
                    <a:pt x="19748" y="20857"/>
                    <a:pt x="20277" y="21075"/>
                    <a:pt x="20805" y="21294"/>
                  </a:cubicBezTo>
                  <a:cubicBezTo>
                    <a:pt x="21052" y="21396"/>
                    <a:pt x="21298" y="21498"/>
                    <a:pt x="21545" y="21600"/>
                  </a:cubicBezTo>
                  <a:cubicBezTo>
                    <a:pt x="21554" y="19045"/>
                    <a:pt x="21552" y="16490"/>
                    <a:pt x="21526" y="13936"/>
                  </a:cubicBezTo>
                  <a:cubicBezTo>
                    <a:pt x="21519" y="13239"/>
                    <a:pt x="21495" y="12581"/>
                    <a:pt x="21400" y="12007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36" name="Shape 33771">
              <a:extLst>
                <a:ext uri="{FF2B5EF4-FFF2-40B4-BE49-F238E27FC236}">
                  <a16:creationId xmlns:a16="http://schemas.microsoft.com/office/drawing/2014/main" id="{5DDB46FB-C378-4342-B14A-C9C7C9532BA1}"/>
                </a:ext>
              </a:extLst>
            </p:cNvPr>
            <p:cNvSpPr/>
            <p:nvPr/>
          </p:nvSpPr>
          <p:spPr>
            <a:xfrm>
              <a:off x="6064492" y="2926198"/>
              <a:ext cx="781761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150" y="12007"/>
                  </a:moveTo>
                  <a:cubicBezTo>
                    <a:pt x="401" y="10501"/>
                    <a:pt x="1342" y="9042"/>
                    <a:pt x="2962" y="7919"/>
                  </a:cubicBezTo>
                  <a:cubicBezTo>
                    <a:pt x="3464" y="7571"/>
                    <a:pt x="4056" y="7229"/>
                    <a:pt x="4676" y="6966"/>
                  </a:cubicBezTo>
                  <a:cubicBezTo>
                    <a:pt x="4779" y="6922"/>
                    <a:pt x="21447" y="32"/>
                    <a:pt x="21544" y="0"/>
                  </a:cubicBezTo>
                  <a:cubicBezTo>
                    <a:pt x="21545" y="315"/>
                    <a:pt x="21546" y="630"/>
                    <a:pt x="21545" y="945"/>
                  </a:cubicBezTo>
                  <a:cubicBezTo>
                    <a:pt x="21542" y="2273"/>
                    <a:pt x="21541" y="6657"/>
                    <a:pt x="21543" y="7521"/>
                  </a:cubicBezTo>
                  <a:cubicBezTo>
                    <a:pt x="21544" y="8326"/>
                    <a:pt x="21596" y="9136"/>
                    <a:pt x="21407" y="9935"/>
                  </a:cubicBezTo>
                  <a:cubicBezTo>
                    <a:pt x="21300" y="10387"/>
                    <a:pt x="21120" y="10831"/>
                    <a:pt x="20860" y="11257"/>
                  </a:cubicBezTo>
                  <a:cubicBezTo>
                    <a:pt x="20262" y="12236"/>
                    <a:pt x="19381" y="13244"/>
                    <a:pt x="18124" y="13948"/>
                  </a:cubicBezTo>
                  <a:cubicBezTo>
                    <a:pt x="16629" y="14785"/>
                    <a:pt x="14928" y="15453"/>
                    <a:pt x="13250" y="16130"/>
                  </a:cubicBezTo>
                  <a:cubicBezTo>
                    <a:pt x="11423" y="16868"/>
                    <a:pt x="9607" y="17615"/>
                    <a:pt x="7794" y="18366"/>
                  </a:cubicBezTo>
                  <a:cubicBezTo>
                    <a:pt x="6788" y="18783"/>
                    <a:pt x="5783" y="19201"/>
                    <a:pt x="4778" y="19619"/>
                  </a:cubicBezTo>
                  <a:cubicBezTo>
                    <a:pt x="3962" y="19959"/>
                    <a:pt x="3146" y="20299"/>
                    <a:pt x="2329" y="20638"/>
                  </a:cubicBezTo>
                  <a:cubicBezTo>
                    <a:pt x="1802" y="20857"/>
                    <a:pt x="1273" y="21075"/>
                    <a:pt x="745" y="21294"/>
                  </a:cubicBezTo>
                  <a:cubicBezTo>
                    <a:pt x="498" y="21396"/>
                    <a:pt x="252" y="21498"/>
                    <a:pt x="5" y="21600"/>
                  </a:cubicBezTo>
                  <a:cubicBezTo>
                    <a:pt x="-4" y="19045"/>
                    <a:pt x="-2" y="16490"/>
                    <a:pt x="24" y="13936"/>
                  </a:cubicBezTo>
                  <a:cubicBezTo>
                    <a:pt x="31" y="13239"/>
                    <a:pt x="55" y="12581"/>
                    <a:pt x="150" y="12007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37" name="Shape 33774">
              <a:extLst>
                <a:ext uri="{FF2B5EF4-FFF2-40B4-BE49-F238E27FC236}">
                  <a16:creationId xmlns:a16="http://schemas.microsoft.com/office/drawing/2014/main" id="{A4D3FAFD-25E8-495E-80CD-708752648DAF}"/>
                </a:ext>
              </a:extLst>
            </p:cNvPr>
            <p:cNvSpPr/>
            <p:nvPr/>
          </p:nvSpPr>
          <p:spPr>
            <a:xfrm>
              <a:off x="6064492" y="2115973"/>
              <a:ext cx="781761" cy="1239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150" y="12007"/>
                  </a:moveTo>
                  <a:cubicBezTo>
                    <a:pt x="401" y="10501"/>
                    <a:pt x="1342" y="9042"/>
                    <a:pt x="2962" y="7919"/>
                  </a:cubicBezTo>
                  <a:cubicBezTo>
                    <a:pt x="3464" y="7571"/>
                    <a:pt x="4056" y="7229"/>
                    <a:pt x="4676" y="6966"/>
                  </a:cubicBezTo>
                  <a:cubicBezTo>
                    <a:pt x="4779" y="6922"/>
                    <a:pt x="21447" y="32"/>
                    <a:pt x="21544" y="0"/>
                  </a:cubicBezTo>
                  <a:cubicBezTo>
                    <a:pt x="21545" y="315"/>
                    <a:pt x="21546" y="630"/>
                    <a:pt x="21545" y="945"/>
                  </a:cubicBezTo>
                  <a:cubicBezTo>
                    <a:pt x="21542" y="2273"/>
                    <a:pt x="21541" y="6657"/>
                    <a:pt x="21543" y="7521"/>
                  </a:cubicBezTo>
                  <a:cubicBezTo>
                    <a:pt x="21544" y="8326"/>
                    <a:pt x="21596" y="9136"/>
                    <a:pt x="21407" y="9935"/>
                  </a:cubicBezTo>
                  <a:cubicBezTo>
                    <a:pt x="21300" y="10387"/>
                    <a:pt x="21120" y="10831"/>
                    <a:pt x="20860" y="11257"/>
                  </a:cubicBezTo>
                  <a:cubicBezTo>
                    <a:pt x="20262" y="12236"/>
                    <a:pt x="19381" y="13244"/>
                    <a:pt x="18124" y="13948"/>
                  </a:cubicBezTo>
                  <a:cubicBezTo>
                    <a:pt x="16629" y="14785"/>
                    <a:pt x="14928" y="15453"/>
                    <a:pt x="13250" y="16130"/>
                  </a:cubicBezTo>
                  <a:cubicBezTo>
                    <a:pt x="11423" y="16868"/>
                    <a:pt x="9607" y="17615"/>
                    <a:pt x="7794" y="18366"/>
                  </a:cubicBezTo>
                  <a:cubicBezTo>
                    <a:pt x="6788" y="18783"/>
                    <a:pt x="5783" y="19201"/>
                    <a:pt x="4778" y="19619"/>
                  </a:cubicBezTo>
                  <a:cubicBezTo>
                    <a:pt x="3962" y="19959"/>
                    <a:pt x="3146" y="20299"/>
                    <a:pt x="2329" y="20638"/>
                  </a:cubicBezTo>
                  <a:cubicBezTo>
                    <a:pt x="1802" y="20857"/>
                    <a:pt x="1273" y="21075"/>
                    <a:pt x="745" y="21294"/>
                  </a:cubicBezTo>
                  <a:cubicBezTo>
                    <a:pt x="498" y="21396"/>
                    <a:pt x="252" y="21498"/>
                    <a:pt x="5" y="21600"/>
                  </a:cubicBezTo>
                  <a:cubicBezTo>
                    <a:pt x="-4" y="19045"/>
                    <a:pt x="-2" y="16490"/>
                    <a:pt x="24" y="13936"/>
                  </a:cubicBezTo>
                  <a:cubicBezTo>
                    <a:pt x="31" y="13239"/>
                    <a:pt x="55" y="12581"/>
                    <a:pt x="150" y="12007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38" name="Shape 33780">
              <a:extLst>
                <a:ext uri="{FF2B5EF4-FFF2-40B4-BE49-F238E27FC236}">
                  <a16:creationId xmlns:a16="http://schemas.microsoft.com/office/drawing/2014/main" id="{05649A1E-5D7C-4CED-909B-3D009413B021}"/>
                </a:ext>
              </a:extLst>
            </p:cNvPr>
            <p:cNvSpPr/>
            <p:nvPr/>
          </p:nvSpPr>
          <p:spPr>
            <a:xfrm>
              <a:off x="6064492" y="3736422"/>
              <a:ext cx="781761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150" y="12007"/>
                  </a:moveTo>
                  <a:cubicBezTo>
                    <a:pt x="401" y="10501"/>
                    <a:pt x="1342" y="9042"/>
                    <a:pt x="2962" y="7919"/>
                  </a:cubicBezTo>
                  <a:cubicBezTo>
                    <a:pt x="3464" y="7571"/>
                    <a:pt x="4056" y="7229"/>
                    <a:pt x="4676" y="6966"/>
                  </a:cubicBezTo>
                  <a:cubicBezTo>
                    <a:pt x="4779" y="6922"/>
                    <a:pt x="21447" y="32"/>
                    <a:pt x="21544" y="0"/>
                  </a:cubicBezTo>
                  <a:cubicBezTo>
                    <a:pt x="21545" y="315"/>
                    <a:pt x="21546" y="630"/>
                    <a:pt x="21545" y="945"/>
                  </a:cubicBezTo>
                  <a:cubicBezTo>
                    <a:pt x="21542" y="2273"/>
                    <a:pt x="21541" y="6657"/>
                    <a:pt x="21543" y="7521"/>
                  </a:cubicBezTo>
                  <a:cubicBezTo>
                    <a:pt x="21544" y="8326"/>
                    <a:pt x="21596" y="9136"/>
                    <a:pt x="21407" y="9935"/>
                  </a:cubicBezTo>
                  <a:cubicBezTo>
                    <a:pt x="21300" y="10387"/>
                    <a:pt x="21120" y="10831"/>
                    <a:pt x="20860" y="11257"/>
                  </a:cubicBezTo>
                  <a:cubicBezTo>
                    <a:pt x="20262" y="12236"/>
                    <a:pt x="19381" y="13244"/>
                    <a:pt x="18124" y="13948"/>
                  </a:cubicBezTo>
                  <a:cubicBezTo>
                    <a:pt x="16629" y="14785"/>
                    <a:pt x="14928" y="15453"/>
                    <a:pt x="13250" y="16130"/>
                  </a:cubicBezTo>
                  <a:cubicBezTo>
                    <a:pt x="11423" y="16868"/>
                    <a:pt x="9607" y="17615"/>
                    <a:pt x="7794" y="18366"/>
                  </a:cubicBezTo>
                  <a:cubicBezTo>
                    <a:pt x="6788" y="18783"/>
                    <a:pt x="5783" y="19201"/>
                    <a:pt x="4778" y="19619"/>
                  </a:cubicBezTo>
                  <a:cubicBezTo>
                    <a:pt x="3962" y="19959"/>
                    <a:pt x="3146" y="20299"/>
                    <a:pt x="2329" y="20638"/>
                  </a:cubicBezTo>
                  <a:cubicBezTo>
                    <a:pt x="1802" y="20857"/>
                    <a:pt x="1273" y="21075"/>
                    <a:pt x="745" y="21294"/>
                  </a:cubicBezTo>
                  <a:cubicBezTo>
                    <a:pt x="498" y="21396"/>
                    <a:pt x="252" y="21498"/>
                    <a:pt x="5" y="21600"/>
                  </a:cubicBezTo>
                  <a:cubicBezTo>
                    <a:pt x="-4" y="19045"/>
                    <a:pt x="-2" y="16490"/>
                    <a:pt x="24" y="13936"/>
                  </a:cubicBezTo>
                  <a:cubicBezTo>
                    <a:pt x="31" y="13239"/>
                    <a:pt x="55" y="12581"/>
                    <a:pt x="150" y="1200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39" name="Shape 33783">
              <a:extLst>
                <a:ext uri="{FF2B5EF4-FFF2-40B4-BE49-F238E27FC236}">
                  <a16:creationId xmlns:a16="http://schemas.microsoft.com/office/drawing/2014/main" id="{2A3B09AA-B4C6-459D-B355-C9A32BB7372A}"/>
                </a:ext>
              </a:extLst>
            </p:cNvPr>
            <p:cNvSpPr/>
            <p:nvPr/>
          </p:nvSpPr>
          <p:spPr>
            <a:xfrm>
              <a:off x="5217436" y="2926198"/>
              <a:ext cx="781759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21400" y="12007"/>
                  </a:moveTo>
                  <a:cubicBezTo>
                    <a:pt x="21149" y="10501"/>
                    <a:pt x="20208" y="9042"/>
                    <a:pt x="18588" y="7919"/>
                  </a:cubicBezTo>
                  <a:cubicBezTo>
                    <a:pt x="18086" y="7571"/>
                    <a:pt x="17494" y="7229"/>
                    <a:pt x="16874" y="6966"/>
                  </a:cubicBezTo>
                  <a:cubicBezTo>
                    <a:pt x="16771" y="6922"/>
                    <a:pt x="103" y="32"/>
                    <a:pt x="6" y="0"/>
                  </a:cubicBezTo>
                  <a:cubicBezTo>
                    <a:pt x="5" y="315"/>
                    <a:pt x="4" y="630"/>
                    <a:pt x="5" y="945"/>
                  </a:cubicBezTo>
                  <a:cubicBezTo>
                    <a:pt x="8" y="2273"/>
                    <a:pt x="9" y="6657"/>
                    <a:pt x="7" y="7521"/>
                  </a:cubicBezTo>
                  <a:cubicBezTo>
                    <a:pt x="6" y="8326"/>
                    <a:pt x="-46" y="9136"/>
                    <a:pt x="143" y="9935"/>
                  </a:cubicBezTo>
                  <a:cubicBezTo>
                    <a:pt x="250" y="10387"/>
                    <a:pt x="430" y="10831"/>
                    <a:pt x="690" y="11257"/>
                  </a:cubicBezTo>
                  <a:cubicBezTo>
                    <a:pt x="1288" y="12236"/>
                    <a:pt x="2169" y="13244"/>
                    <a:pt x="3426" y="13948"/>
                  </a:cubicBezTo>
                  <a:cubicBezTo>
                    <a:pt x="4921" y="14785"/>
                    <a:pt x="6622" y="15453"/>
                    <a:pt x="8300" y="16130"/>
                  </a:cubicBezTo>
                  <a:cubicBezTo>
                    <a:pt x="10127" y="16868"/>
                    <a:pt x="11943" y="17615"/>
                    <a:pt x="13756" y="18366"/>
                  </a:cubicBezTo>
                  <a:cubicBezTo>
                    <a:pt x="14762" y="18783"/>
                    <a:pt x="15767" y="19201"/>
                    <a:pt x="16772" y="19619"/>
                  </a:cubicBezTo>
                  <a:cubicBezTo>
                    <a:pt x="17588" y="19959"/>
                    <a:pt x="18404" y="20299"/>
                    <a:pt x="19221" y="20638"/>
                  </a:cubicBezTo>
                  <a:cubicBezTo>
                    <a:pt x="19748" y="20857"/>
                    <a:pt x="20277" y="21075"/>
                    <a:pt x="20805" y="21294"/>
                  </a:cubicBezTo>
                  <a:cubicBezTo>
                    <a:pt x="21052" y="21396"/>
                    <a:pt x="21298" y="21498"/>
                    <a:pt x="21545" y="21600"/>
                  </a:cubicBezTo>
                  <a:cubicBezTo>
                    <a:pt x="21554" y="19045"/>
                    <a:pt x="21552" y="16490"/>
                    <a:pt x="21526" y="13936"/>
                  </a:cubicBezTo>
                  <a:cubicBezTo>
                    <a:pt x="21519" y="13239"/>
                    <a:pt x="21495" y="12581"/>
                    <a:pt x="21400" y="1200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40" name="Shape 33786">
              <a:extLst>
                <a:ext uri="{FF2B5EF4-FFF2-40B4-BE49-F238E27FC236}">
                  <a16:creationId xmlns:a16="http://schemas.microsoft.com/office/drawing/2014/main" id="{03803056-1C2D-4B37-88E8-A7EA54517453}"/>
                </a:ext>
              </a:extLst>
            </p:cNvPr>
            <p:cNvSpPr/>
            <p:nvPr/>
          </p:nvSpPr>
          <p:spPr>
            <a:xfrm>
              <a:off x="5217436" y="3736422"/>
              <a:ext cx="781759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21400" y="12007"/>
                  </a:moveTo>
                  <a:cubicBezTo>
                    <a:pt x="21149" y="10501"/>
                    <a:pt x="20208" y="9042"/>
                    <a:pt x="18588" y="7919"/>
                  </a:cubicBezTo>
                  <a:cubicBezTo>
                    <a:pt x="18086" y="7571"/>
                    <a:pt x="17494" y="7229"/>
                    <a:pt x="16874" y="6966"/>
                  </a:cubicBezTo>
                  <a:cubicBezTo>
                    <a:pt x="16771" y="6922"/>
                    <a:pt x="103" y="32"/>
                    <a:pt x="6" y="0"/>
                  </a:cubicBezTo>
                  <a:cubicBezTo>
                    <a:pt x="5" y="315"/>
                    <a:pt x="4" y="630"/>
                    <a:pt x="5" y="945"/>
                  </a:cubicBezTo>
                  <a:cubicBezTo>
                    <a:pt x="8" y="2273"/>
                    <a:pt x="9" y="6657"/>
                    <a:pt x="7" y="7521"/>
                  </a:cubicBezTo>
                  <a:cubicBezTo>
                    <a:pt x="6" y="8326"/>
                    <a:pt x="-46" y="9136"/>
                    <a:pt x="143" y="9935"/>
                  </a:cubicBezTo>
                  <a:cubicBezTo>
                    <a:pt x="250" y="10387"/>
                    <a:pt x="430" y="10831"/>
                    <a:pt x="690" y="11257"/>
                  </a:cubicBezTo>
                  <a:cubicBezTo>
                    <a:pt x="1288" y="12236"/>
                    <a:pt x="2169" y="13244"/>
                    <a:pt x="3426" y="13948"/>
                  </a:cubicBezTo>
                  <a:cubicBezTo>
                    <a:pt x="4921" y="14785"/>
                    <a:pt x="6622" y="15453"/>
                    <a:pt x="8300" y="16130"/>
                  </a:cubicBezTo>
                  <a:cubicBezTo>
                    <a:pt x="10127" y="16868"/>
                    <a:pt x="11943" y="17615"/>
                    <a:pt x="13756" y="18366"/>
                  </a:cubicBezTo>
                  <a:cubicBezTo>
                    <a:pt x="14762" y="18783"/>
                    <a:pt x="15767" y="19201"/>
                    <a:pt x="16772" y="19619"/>
                  </a:cubicBezTo>
                  <a:cubicBezTo>
                    <a:pt x="17588" y="19959"/>
                    <a:pt x="18404" y="20299"/>
                    <a:pt x="19221" y="20638"/>
                  </a:cubicBezTo>
                  <a:cubicBezTo>
                    <a:pt x="19748" y="20857"/>
                    <a:pt x="20277" y="21075"/>
                    <a:pt x="20805" y="21294"/>
                  </a:cubicBezTo>
                  <a:cubicBezTo>
                    <a:pt x="21052" y="21396"/>
                    <a:pt x="21298" y="21498"/>
                    <a:pt x="21545" y="21600"/>
                  </a:cubicBezTo>
                  <a:cubicBezTo>
                    <a:pt x="21554" y="19045"/>
                    <a:pt x="21552" y="16490"/>
                    <a:pt x="21526" y="13936"/>
                  </a:cubicBezTo>
                  <a:cubicBezTo>
                    <a:pt x="21519" y="13239"/>
                    <a:pt x="21495" y="12581"/>
                    <a:pt x="21400" y="12007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41" name="Shape 33790">
              <a:extLst>
                <a:ext uri="{FF2B5EF4-FFF2-40B4-BE49-F238E27FC236}">
                  <a16:creationId xmlns:a16="http://schemas.microsoft.com/office/drawing/2014/main" id="{0ACA1DCC-7965-4C81-B291-AE07F418E13F}"/>
                </a:ext>
              </a:extLst>
            </p:cNvPr>
            <p:cNvSpPr/>
            <p:nvPr/>
          </p:nvSpPr>
          <p:spPr>
            <a:xfrm>
              <a:off x="3517244" y="5113463"/>
              <a:ext cx="4442814" cy="187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45" extrusionOk="0">
                  <a:moveTo>
                    <a:pt x="21065" y="865"/>
                  </a:moveTo>
                  <a:cubicBezTo>
                    <a:pt x="21115" y="963"/>
                    <a:pt x="21162" y="1072"/>
                    <a:pt x="21205" y="1193"/>
                  </a:cubicBezTo>
                  <a:cubicBezTo>
                    <a:pt x="21600" y="2305"/>
                    <a:pt x="21463" y="3974"/>
                    <a:pt x="20940" y="4708"/>
                  </a:cubicBezTo>
                  <a:cubicBezTo>
                    <a:pt x="20696" y="4400"/>
                    <a:pt x="20419" y="4271"/>
                    <a:pt x="20147" y="4329"/>
                  </a:cubicBezTo>
                  <a:cubicBezTo>
                    <a:pt x="19875" y="4387"/>
                    <a:pt x="19608" y="4633"/>
                    <a:pt x="19383" y="5075"/>
                  </a:cubicBezTo>
                  <a:lnTo>
                    <a:pt x="17434" y="8893"/>
                  </a:lnTo>
                  <a:cubicBezTo>
                    <a:pt x="17434" y="8892"/>
                    <a:pt x="17434" y="8891"/>
                    <a:pt x="17434" y="8890"/>
                  </a:cubicBezTo>
                  <a:cubicBezTo>
                    <a:pt x="17434" y="8889"/>
                    <a:pt x="17435" y="8887"/>
                    <a:pt x="17435" y="8886"/>
                  </a:cubicBezTo>
                  <a:lnTo>
                    <a:pt x="17328" y="9093"/>
                  </a:lnTo>
                  <a:cubicBezTo>
                    <a:pt x="17321" y="8392"/>
                    <a:pt x="17216" y="7715"/>
                    <a:pt x="17026" y="7177"/>
                  </a:cubicBezTo>
                  <a:cubicBezTo>
                    <a:pt x="16971" y="7020"/>
                    <a:pt x="16908" y="6877"/>
                    <a:pt x="16841" y="6749"/>
                  </a:cubicBezTo>
                  <a:lnTo>
                    <a:pt x="19835" y="893"/>
                  </a:lnTo>
                  <a:cubicBezTo>
                    <a:pt x="19885" y="793"/>
                    <a:pt x="19940" y="706"/>
                    <a:pt x="19998" y="634"/>
                  </a:cubicBezTo>
                  <a:cubicBezTo>
                    <a:pt x="20281" y="279"/>
                    <a:pt x="20620" y="277"/>
                    <a:pt x="20905" y="622"/>
                  </a:cubicBezTo>
                  <a:cubicBezTo>
                    <a:pt x="20962" y="690"/>
                    <a:pt x="21015" y="768"/>
                    <a:pt x="21065" y="865"/>
                  </a:cubicBezTo>
                  <a:close/>
                  <a:moveTo>
                    <a:pt x="18952" y="583"/>
                  </a:moveTo>
                  <a:cubicBezTo>
                    <a:pt x="19002" y="679"/>
                    <a:pt x="19050" y="789"/>
                    <a:pt x="19092" y="911"/>
                  </a:cubicBezTo>
                  <a:cubicBezTo>
                    <a:pt x="19100" y="933"/>
                    <a:pt x="19107" y="954"/>
                    <a:pt x="19114" y="976"/>
                  </a:cubicBezTo>
                  <a:lnTo>
                    <a:pt x="16451" y="6193"/>
                  </a:lnTo>
                  <a:cubicBezTo>
                    <a:pt x="16382" y="6136"/>
                    <a:pt x="16311" y="6093"/>
                    <a:pt x="16239" y="6064"/>
                  </a:cubicBezTo>
                  <a:cubicBezTo>
                    <a:pt x="16166" y="6035"/>
                    <a:pt x="16092" y="6020"/>
                    <a:pt x="16019" y="6020"/>
                  </a:cubicBezTo>
                  <a:lnTo>
                    <a:pt x="14956" y="6024"/>
                  </a:lnTo>
                  <a:lnTo>
                    <a:pt x="17721" y="609"/>
                  </a:lnTo>
                  <a:cubicBezTo>
                    <a:pt x="18031" y="2"/>
                    <a:pt x="18455" y="-78"/>
                    <a:pt x="18792" y="336"/>
                  </a:cubicBezTo>
                  <a:cubicBezTo>
                    <a:pt x="18848" y="404"/>
                    <a:pt x="18901" y="487"/>
                    <a:pt x="18952" y="583"/>
                  </a:cubicBezTo>
                  <a:close/>
                  <a:moveTo>
                    <a:pt x="20964" y="6292"/>
                  </a:moveTo>
                  <a:cubicBezTo>
                    <a:pt x="21306" y="7269"/>
                    <a:pt x="21250" y="8715"/>
                    <a:pt x="20838" y="9528"/>
                  </a:cubicBezTo>
                  <a:lnTo>
                    <a:pt x="17513" y="16042"/>
                  </a:lnTo>
                  <a:cubicBezTo>
                    <a:pt x="17303" y="16454"/>
                    <a:pt x="16933" y="16638"/>
                    <a:pt x="16616" y="16719"/>
                  </a:cubicBezTo>
                  <a:cubicBezTo>
                    <a:pt x="16298" y="16800"/>
                    <a:pt x="16034" y="16779"/>
                    <a:pt x="16034" y="16779"/>
                  </a:cubicBezTo>
                  <a:lnTo>
                    <a:pt x="11044" y="16788"/>
                  </a:lnTo>
                  <a:cubicBezTo>
                    <a:pt x="11011" y="16788"/>
                    <a:pt x="10978" y="16784"/>
                    <a:pt x="10946" y="16777"/>
                  </a:cubicBezTo>
                  <a:cubicBezTo>
                    <a:pt x="10914" y="16769"/>
                    <a:pt x="10882" y="16758"/>
                    <a:pt x="10851" y="16744"/>
                  </a:cubicBezTo>
                  <a:cubicBezTo>
                    <a:pt x="10600" y="16668"/>
                    <a:pt x="10142" y="16532"/>
                    <a:pt x="9575" y="16099"/>
                  </a:cubicBezTo>
                  <a:cubicBezTo>
                    <a:pt x="9008" y="15666"/>
                    <a:pt x="8332" y="14938"/>
                    <a:pt x="7644" y="13678"/>
                  </a:cubicBezTo>
                  <a:lnTo>
                    <a:pt x="3729" y="21445"/>
                  </a:lnTo>
                  <a:lnTo>
                    <a:pt x="0" y="15037"/>
                  </a:lnTo>
                  <a:cubicBezTo>
                    <a:pt x="1576" y="11886"/>
                    <a:pt x="3171" y="8790"/>
                    <a:pt x="4777" y="5727"/>
                  </a:cubicBezTo>
                  <a:cubicBezTo>
                    <a:pt x="5291" y="4746"/>
                    <a:pt x="5676" y="4005"/>
                    <a:pt x="6272" y="3325"/>
                  </a:cubicBezTo>
                  <a:cubicBezTo>
                    <a:pt x="7715" y="1679"/>
                    <a:pt x="9186" y="2709"/>
                    <a:pt x="11615" y="6867"/>
                  </a:cubicBezTo>
                  <a:lnTo>
                    <a:pt x="16011" y="6857"/>
                  </a:lnTo>
                  <a:cubicBezTo>
                    <a:pt x="16313" y="6857"/>
                    <a:pt x="16584" y="7182"/>
                    <a:pt x="16763" y="7693"/>
                  </a:cubicBezTo>
                  <a:cubicBezTo>
                    <a:pt x="16903" y="8091"/>
                    <a:pt x="16988" y="8603"/>
                    <a:pt x="16988" y="9158"/>
                  </a:cubicBezTo>
                  <a:cubicBezTo>
                    <a:pt x="16989" y="9651"/>
                    <a:pt x="16923" y="10122"/>
                    <a:pt x="16804" y="10511"/>
                  </a:cubicBezTo>
                  <a:cubicBezTo>
                    <a:pt x="16726" y="10765"/>
                    <a:pt x="16626" y="10978"/>
                    <a:pt x="16512" y="11138"/>
                  </a:cubicBezTo>
                  <a:cubicBezTo>
                    <a:pt x="16362" y="11347"/>
                    <a:pt x="16191" y="11458"/>
                    <a:pt x="16017" y="11460"/>
                  </a:cubicBezTo>
                  <a:lnTo>
                    <a:pt x="11134" y="11495"/>
                  </a:lnTo>
                  <a:cubicBezTo>
                    <a:pt x="11029" y="11465"/>
                    <a:pt x="10938" y="11668"/>
                    <a:pt x="10945" y="11917"/>
                  </a:cubicBezTo>
                  <a:cubicBezTo>
                    <a:pt x="10951" y="12114"/>
                    <a:pt x="11019" y="12269"/>
                    <a:pt x="11102" y="12275"/>
                  </a:cubicBezTo>
                  <a:cubicBezTo>
                    <a:pt x="11150" y="12275"/>
                    <a:pt x="11198" y="12275"/>
                    <a:pt x="11247" y="12276"/>
                  </a:cubicBezTo>
                  <a:cubicBezTo>
                    <a:pt x="12837" y="12283"/>
                    <a:pt x="14428" y="12280"/>
                    <a:pt x="16019" y="12271"/>
                  </a:cubicBezTo>
                  <a:cubicBezTo>
                    <a:pt x="16059" y="12270"/>
                    <a:pt x="16395" y="12189"/>
                    <a:pt x="16715" y="11688"/>
                  </a:cubicBezTo>
                  <a:cubicBezTo>
                    <a:pt x="16958" y="11309"/>
                    <a:pt x="17278" y="10417"/>
                    <a:pt x="17507" y="9990"/>
                  </a:cubicBezTo>
                  <a:cubicBezTo>
                    <a:pt x="18496" y="8146"/>
                    <a:pt x="19594" y="5985"/>
                    <a:pt x="19594" y="5985"/>
                  </a:cubicBezTo>
                  <a:cubicBezTo>
                    <a:pt x="20008" y="5176"/>
                    <a:pt x="20621" y="5314"/>
                    <a:pt x="20964" y="6292"/>
                  </a:cubicBezTo>
                  <a:close/>
                  <a:moveTo>
                    <a:pt x="16816" y="506"/>
                  </a:moveTo>
                  <a:cubicBezTo>
                    <a:pt x="16866" y="602"/>
                    <a:pt x="16913" y="712"/>
                    <a:pt x="16956" y="834"/>
                  </a:cubicBezTo>
                  <a:cubicBezTo>
                    <a:pt x="16964" y="856"/>
                    <a:pt x="16971" y="878"/>
                    <a:pt x="16979" y="901"/>
                  </a:cubicBezTo>
                  <a:lnTo>
                    <a:pt x="14348" y="6053"/>
                  </a:lnTo>
                  <a:cubicBezTo>
                    <a:pt x="14332" y="6051"/>
                    <a:pt x="13944" y="6038"/>
                    <a:pt x="13559" y="6025"/>
                  </a:cubicBezTo>
                  <a:cubicBezTo>
                    <a:pt x="13174" y="6012"/>
                    <a:pt x="12793" y="6000"/>
                    <a:pt x="12793" y="6000"/>
                  </a:cubicBezTo>
                  <a:lnTo>
                    <a:pt x="15585" y="529"/>
                  </a:lnTo>
                  <a:cubicBezTo>
                    <a:pt x="15895" y="-78"/>
                    <a:pt x="16318" y="-155"/>
                    <a:pt x="16655" y="258"/>
                  </a:cubicBezTo>
                  <a:cubicBezTo>
                    <a:pt x="16712" y="327"/>
                    <a:pt x="16765" y="410"/>
                    <a:pt x="16816" y="506"/>
                  </a:cubicBezTo>
                  <a:close/>
                </a:path>
              </a:pathLst>
            </a:custGeom>
            <a:solidFill>
              <a:srgbClr val="C1E1D7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42" name="Shape 33791">
              <a:extLst>
                <a:ext uri="{FF2B5EF4-FFF2-40B4-BE49-F238E27FC236}">
                  <a16:creationId xmlns:a16="http://schemas.microsoft.com/office/drawing/2014/main" id="{3B67874F-BFDA-4646-908C-D86AD455E1F6}"/>
                </a:ext>
              </a:extLst>
            </p:cNvPr>
            <p:cNvSpPr/>
            <p:nvPr/>
          </p:nvSpPr>
          <p:spPr>
            <a:xfrm>
              <a:off x="5559104" y="5047961"/>
              <a:ext cx="1367831" cy="61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extrusionOk="0">
                  <a:moveTo>
                    <a:pt x="7809" y="0"/>
                  </a:moveTo>
                  <a:cubicBezTo>
                    <a:pt x="7324" y="13"/>
                    <a:pt x="6778" y="778"/>
                    <a:pt x="6478" y="2101"/>
                  </a:cubicBezTo>
                  <a:cubicBezTo>
                    <a:pt x="6042" y="4020"/>
                    <a:pt x="5902" y="6681"/>
                    <a:pt x="4935" y="6915"/>
                  </a:cubicBezTo>
                  <a:cubicBezTo>
                    <a:pt x="4142" y="7106"/>
                    <a:pt x="3470" y="4932"/>
                    <a:pt x="2692" y="5770"/>
                  </a:cubicBezTo>
                  <a:cubicBezTo>
                    <a:pt x="1856" y="6672"/>
                    <a:pt x="2296" y="9318"/>
                    <a:pt x="1855" y="10890"/>
                  </a:cubicBezTo>
                  <a:cubicBezTo>
                    <a:pt x="1466" y="12278"/>
                    <a:pt x="602" y="12401"/>
                    <a:pt x="0" y="12922"/>
                  </a:cubicBezTo>
                  <a:cubicBezTo>
                    <a:pt x="993" y="14021"/>
                    <a:pt x="2009" y="15267"/>
                    <a:pt x="3057" y="16653"/>
                  </a:cubicBezTo>
                  <a:cubicBezTo>
                    <a:pt x="4185" y="18144"/>
                    <a:pt x="5346" y="19793"/>
                    <a:pt x="6553" y="21592"/>
                  </a:cubicBezTo>
                  <a:lnTo>
                    <a:pt x="21600" y="21558"/>
                  </a:lnTo>
                  <a:cubicBezTo>
                    <a:pt x="20698" y="19805"/>
                    <a:pt x="19772" y="18119"/>
                    <a:pt x="18821" y="16502"/>
                  </a:cubicBezTo>
                  <a:cubicBezTo>
                    <a:pt x="17978" y="15070"/>
                    <a:pt x="17118" y="13692"/>
                    <a:pt x="16278" y="12251"/>
                  </a:cubicBezTo>
                  <a:cubicBezTo>
                    <a:pt x="15699" y="11257"/>
                    <a:pt x="15099" y="10210"/>
                    <a:pt x="14370" y="10081"/>
                  </a:cubicBezTo>
                  <a:cubicBezTo>
                    <a:pt x="13528" y="9932"/>
                    <a:pt x="12629" y="11051"/>
                    <a:pt x="11911" y="9943"/>
                  </a:cubicBezTo>
                  <a:cubicBezTo>
                    <a:pt x="11201" y="8846"/>
                    <a:pt x="11307" y="6325"/>
                    <a:pt x="10589" y="5248"/>
                  </a:cubicBezTo>
                  <a:cubicBezTo>
                    <a:pt x="10063" y="4458"/>
                    <a:pt x="9244" y="4786"/>
                    <a:pt x="8893" y="3551"/>
                  </a:cubicBezTo>
                  <a:cubicBezTo>
                    <a:pt x="8661" y="2736"/>
                    <a:pt x="8799" y="1628"/>
                    <a:pt x="8549" y="829"/>
                  </a:cubicBezTo>
                  <a:cubicBezTo>
                    <a:pt x="8369" y="255"/>
                    <a:pt x="8099" y="-8"/>
                    <a:pt x="7809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143" name="Freeform 39">
              <a:extLst>
                <a:ext uri="{FF2B5EF4-FFF2-40B4-BE49-F238E27FC236}">
                  <a16:creationId xmlns:a16="http://schemas.microsoft.com/office/drawing/2014/main" id="{77712ECC-C34A-4F9B-824F-7986D291213F}"/>
                </a:ext>
              </a:extLst>
            </p:cNvPr>
            <p:cNvSpPr/>
            <p:nvPr/>
          </p:nvSpPr>
          <p:spPr>
            <a:xfrm>
              <a:off x="2692419" y="5615559"/>
              <a:ext cx="2343094" cy="1377352"/>
            </a:xfrm>
            <a:custGeom>
              <a:avLst/>
              <a:gdLst>
                <a:gd name="connsiteX0" fmla="*/ 2961514 w 4686188"/>
                <a:gd name="connsiteY0" fmla="*/ 0 h 2484883"/>
                <a:gd name="connsiteX1" fmla="*/ 4686188 w 4686188"/>
                <a:gd name="connsiteY1" fmla="*/ 2054923 h 2484883"/>
                <a:gd name="connsiteX2" fmla="*/ 4173826 w 4686188"/>
                <a:gd name="connsiteY2" fmla="*/ 2484883 h 2484883"/>
                <a:gd name="connsiteX3" fmla="*/ 0 w 4686188"/>
                <a:gd name="connsiteY3" fmla="*/ 2484883 h 248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86188" h="2484883">
                  <a:moveTo>
                    <a:pt x="2961514" y="0"/>
                  </a:moveTo>
                  <a:lnTo>
                    <a:pt x="4686188" y="2054923"/>
                  </a:lnTo>
                  <a:lnTo>
                    <a:pt x="4173826" y="2484883"/>
                  </a:lnTo>
                  <a:lnTo>
                    <a:pt x="0" y="2484883"/>
                  </a:lnTo>
                  <a:close/>
                </a:path>
              </a:pathLst>
            </a:custGeom>
            <a:solidFill>
              <a:srgbClr val="75BDA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144" name="Freeform 703">
            <a:extLst>
              <a:ext uri="{FF2B5EF4-FFF2-40B4-BE49-F238E27FC236}">
                <a16:creationId xmlns:a16="http://schemas.microsoft.com/office/drawing/2014/main" id="{8EBB26A4-6F2A-467E-A717-1FA7E492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9375" y="2440410"/>
            <a:ext cx="300456" cy="314014"/>
          </a:xfrm>
          <a:custGeom>
            <a:avLst/>
            <a:gdLst>
              <a:gd name="T0" fmla="*/ 30163 w 294916"/>
              <a:gd name="T1" fmla="*/ 271875 h 294916"/>
              <a:gd name="T2" fmla="*/ 130705 w 294916"/>
              <a:gd name="T3" fmla="*/ 225795 h 294916"/>
              <a:gd name="T4" fmla="*/ 70020 w 294916"/>
              <a:gd name="T5" fmla="*/ 164594 h 294916"/>
              <a:gd name="T6" fmla="*/ 23700 w 294916"/>
              <a:gd name="T7" fmla="*/ 265395 h 294916"/>
              <a:gd name="T8" fmla="*/ 70020 w 294916"/>
              <a:gd name="T9" fmla="*/ 164594 h 294916"/>
              <a:gd name="T10" fmla="*/ 233754 w 294916"/>
              <a:gd name="T11" fmla="*/ 157545 h 294916"/>
              <a:gd name="T12" fmla="*/ 233754 w 294916"/>
              <a:gd name="T13" fmla="*/ 166711 h 294916"/>
              <a:gd name="T14" fmla="*/ 203695 w 294916"/>
              <a:gd name="T15" fmla="*/ 162128 h 294916"/>
              <a:gd name="T16" fmla="*/ 70020 w 294916"/>
              <a:gd name="T17" fmla="*/ 155954 h 294916"/>
              <a:gd name="T18" fmla="*/ 70020 w 294916"/>
              <a:gd name="T19" fmla="*/ 295634 h 294916"/>
              <a:gd name="T20" fmla="*/ 70020 w 294916"/>
              <a:gd name="T21" fmla="*/ 155954 h 294916"/>
              <a:gd name="T22" fmla="*/ 176012 w 294916"/>
              <a:gd name="T23" fmla="*/ 229938 h 294916"/>
              <a:gd name="T24" fmla="*/ 286626 w 294916"/>
              <a:gd name="T25" fmla="*/ 203226 h 294916"/>
              <a:gd name="T26" fmla="*/ 203035 w 294916"/>
              <a:gd name="T27" fmla="*/ 198895 h 294916"/>
              <a:gd name="T28" fmla="*/ 286626 w 294916"/>
              <a:gd name="T29" fmla="*/ 194201 h 294916"/>
              <a:gd name="T30" fmla="*/ 257442 w 294916"/>
              <a:gd name="T31" fmla="*/ 167129 h 294916"/>
              <a:gd name="T32" fmla="*/ 257442 w 294916"/>
              <a:gd name="T33" fmla="*/ 158465 h 294916"/>
              <a:gd name="T34" fmla="*/ 286626 w 294916"/>
              <a:gd name="T35" fmla="*/ 131393 h 294916"/>
              <a:gd name="T36" fmla="*/ 74765 w 294916"/>
              <a:gd name="T37" fmla="*/ 9024 h 294916"/>
              <a:gd name="T38" fmla="*/ 268611 w 294916"/>
              <a:gd name="T39" fmla="*/ 41872 h 294916"/>
              <a:gd name="T40" fmla="*/ 238705 w 294916"/>
              <a:gd name="T41" fmla="*/ 9024 h 294916"/>
              <a:gd name="T42" fmla="*/ 234382 w 294916"/>
              <a:gd name="T43" fmla="*/ 29959 h 294916"/>
              <a:gd name="T44" fmla="*/ 229697 w 294916"/>
              <a:gd name="T45" fmla="*/ 9024 h 294916"/>
              <a:gd name="T46" fmla="*/ 196909 w 294916"/>
              <a:gd name="T47" fmla="*/ 25268 h 294916"/>
              <a:gd name="T48" fmla="*/ 188262 w 294916"/>
              <a:gd name="T49" fmla="*/ 25268 h 294916"/>
              <a:gd name="T50" fmla="*/ 155474 w 294916"/>
              <a:gd name="T51" fmla="*/ 9024 h 294916"/>
              <a:gd name="T52" fmla="*/ 150789 w 294916"/>
              <a:gd name="T53" fmla="*/ 29959 h 294916"/>
              <a:gd name="T54" fmla="*/ 146466 w 294916"/>
              <a:gd name="T55" fmla="*/ 9024 h 294916"/>
              <a:gd name="T56" fmla="*/ 113318 w 294916"/>
              <a:gd name="T57" fmla="*/ 25268 h 294916"/>
              <a:gd name="T58" fmla="*/ 104670 w 294916"/>
              <a:gd name="T59" fmla="*/ 25268 h 294916"/>
              <a:gd name="T60" fmla="*/ 74765 w 294916"/>
              <a:gd name="T61" fmla="*/ 9024 h 294916"/>
              <a:gd name="T62" fmla="*/ 272934 w 294916"/>
              <a:gd name="T63" fmla="*/ 0 h 294916"/>
              <a:gd name="T64" fmla="*/ 277619 w 294916"/>
              <a:gd name="T65" fmla="*/ 46203 h 294916"/>
              <a:gd name="T66" fmla="*/ 241948 w 294916"/>
              <a:gd name="T67" fmla="*/ 50535 h 294916"/>
              <a:gd name="T68" fmla="*/ 255279 w 294916"/>
              <a:gd name="T69" fmla="*/ 71832 h 294916"/>
              <a:gd name="T70" fmla="*/ 295634 w 294916"/>
              <a:gd name="T71" fmla="*/ 94213 h 294916"/>
              <a:gd name="T72" fmla="*/ 272934 w 294916"/>
              <a:gd name="T73" fmla="*/ 295633 h 294916"/>
              <a:gd name="T74" fmla="*/ 119443 w 294916"/>
              <a:gd name="T75" fmla="*/ 291302 h 294916"/>
              <a:gd name="T76" fmla="*/ 272934 w 294916"/>
              <a:gd name="T77" fmla="*/ 286970 h 294916"/>
              <a:gd name="T78" fmla="*/ 286626 w 294916"/>
              <a:gd name="T79" fmla="*/ 238962 h 294916"/>
              <a:gd name="T80" fmla="*/ 167363 w 294916"/>
              <a:gd name="T81" fmla="*/ 234630 h 294916"/>
              <a:gd name="T82" fmla="*/ 171688 w 294916"/>
              <a:gd name="T83" fmla="*/ 122729 h 294916"/>
              <a:gd name="T84" fmla="*/ 286626 w 294916"/>
              <a:gd name="T85" fmla="*/ 94213 h 294916"/>
              <a:gd name="T86" fmla="*/ 255279 w 294916"/>
              <a:gd name="T87" fmla="*/ 80496 h 294916"/>
              <a:gd name="T88" fmla="*/ 232940 w 294916"/>
              <a:gd name="T89" fmla="*/ 50535 h 294916"/>
              <a:gd name="T90" fmla="*/ 110435 w 294916"/>
              <a:gd name="T91" fmla="*/ 58116 h 294916"/>
              <a:gd name="T92" fmla="*/ 70442 w 294916"/>
              <a:gd name="T93" fmla="*/ 80496 h 294916"/>
              <a:gd name="T94" fmla="*/ 56749 w 294916"/>
              <a:gd name="T95" fmla="*/ 141860 h 294916"/>
              <a:gd name="T96" fmla="*/ 47741 w 294916"/>
              <a:gd name="T97" fmla="*/ 141860 h 294916"/>
              <a:gd name="T98" fmla="*/ 70442 w 294916"/>
              <a:gd name="T99" fmla="*/ 71832 h 294916"/>
              <a:gd name="T100" fmla="*/ 101788 w 294916"/>
              <a:gd name="T101" fmla="*/ 58116 h 294916"/>
              <a:gd name="T102" fmla="*/ 70442 w 294916"/>
              <a:gd name="T103" fmla="*/ 50535 h 294916"/>
              <a:gd name="T104" fmla="*/ 65757 w 294916"/>
              <a:gd name="T105" fmla="*/ 4331 h 29491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4916" h="294916">
                <a:moveTo>
                  <a:pt x="115701" y="185383"/>
                </a:moveTo>
                <a:lnTo>
                  <a:pt x="30089" y="271214"/>
                </a:lnTo>
                <a:cubicBezTo>
                  <a:pt x="40836" y="280551"/>
                  <a:pt x="54447" y="286297"/>
                  <a:pt x="69850" y="286297"/>
                </a:cubicBezTo>
                <a:cubicBezTo>
                  <a:pt x="103163" y="286297"/>
                  <a:pt x="130387" y="258644"/>
                  <a:pt x="130387" y="225246"/>
                </a:cubicBezTo>
                <a:cubicBezTo>
                  <a:pt x="130387" y="210162"/>
                  <a:pt x="125014" y="196156"/>
                  <a:pt x="115701" y="185383"/>
                </a:cubicBezTo>
                <a:close/>
                <a:moveTo>
                  <a:pt x="69850" y="164194"/>
                </a:moveTo>
                <a:cubicBezTo>
                  <a:pt x="36179" y="164194"/>
                  <a:pt x="8955" y="191488"/>
                  <a:pt x="8955" y="225246"/>
                </a:cubicBezTo>
                <a:cubicBezTo>
                  <a:pt x="8955" y="240329"/>
                  <a:pt x="14687" y="254335"/>
                  <a:pt x="23642" y="264750"/>
                </a:cubicBezTo>
                <a:lnTo>
                  <a:pt x="109253" y="178918"/>
                </a:lnTo>
                <a:cubicBezTo>
                  <a:pt x="98865" y="169940"/>
                  <a:pt x="84895" y="164194"/>
                  <a:pt x="69850" y="164194"/>
                </a:cubicBezTo>
                <a:close/>
                <a:moveTo>
                  <a:pt x="207434" y="157162"/>
                </a:moveTo>
                <a:lnTo>
                  <a:pt x="233186" y="157162"/>
                </a:lnTo>
                <a:cubicBezTo>
                  <a:pt x="235656" y="157162"/>
                  <a:pt x="237772" y="159067"/>
                  <a:pt x="237772" y="161734"/>
                </a:cubicBezTo>
                <a:cubicBezTo>
                  <a:pt x="237772" y="164401"/>
                  <a:pt x="235656" y="166306"/>
                  <a:pt x="233186" y="166306"/>
                </a:cubicBezTo>
                <a:lnTo>
                  <a:pt x="207434" y="166306"/>
                </a:lnTo>
                <a:cubicBezTo>
                  <a:pt x="205317" y="166306"/>
                  <a:pt x="203200" y="164401"/>
                  <a:pt x="203200" y="161734"/>
                </a:cubicBezTo>
                <a:cubicBezTo>
                  <a:pt x="203200" y="159067"/>
                  <a:pt x="205317" y="157162"/>
                  <a:pt x="207434" y="157162"/>
                </a:cubicBezTo>
                <a:close/>
                <a:moveTo>
                  <a:pt x="69850" y="155575"/>
                </a:moveTo>
                <a:cubicBezTo>
                  <a:pt x="108178" y="155575"/>
                  <a:pt x="139342" y="186460"/>
                  <a:pt x="139342" y="225246"/>
                </a:cubicBezTo>
                <a:cubicBezTo>
                  <a:pt x="139342" y="263672"/>
                  <a:pt x="108178" y="294916"/>
                  <a:pt x="69850" y="294916"/>
                </a:cubicBezTo>
                <a:cubicBezTo>
                  <a:pt x="31164" y="294916"/>
                  <a:pt x="0" y="263672"/>
                  <a:pt x="0" y="225246"/>
                </a:cubicBezTo>
                <a:cubicBezTo>
                  <a:pt x="0" y="186460"/>
                  <a:pt x="31164" y="155575"/>
                  <a:pt x="69850" y="155575"/>
                </a:cubicBezTo>
                <a:close/>
                <a:moveTo>
                  <a:pt x="175584" y="131073"/>
                </a:moveTo>
                <a:lnTo>
                  <a:pt x="175584" y="229379"/>
                </a:lnTo>
                <a:lnTo>
                  <a:pt x="285930" y="229379"/>
                </a:lnTo>
                <a:lnTo>
                  <a:pt x="285930" y="202732"/>
                </a:lnTo>
                <a:lnTo>
                  <a:pt x="206854" y="202732"/>
                </a:lnTo>
                <a:cubicBezTo>
                  <a:pt x="204698" y="202732"/>
                  <a:pt x="202541" y="200571"/>
                  <a:pt x="202541" y="198411"/>
                </a:cubicBezTo>
                <a:cubicBezTo>
                  <a:pt x="202541" y="195530"/>
                  <a:pt x="204698" y="193729"/>
                  <a:pt x="206854" y="193729"/>
                </a:cubicBezTo>
                <a:lnTo>
                  <a:pt x="285930" y="193729"/>
                </a:lnTo>
                <a:lnTo>
                  <a:pt x="285930" y="166723"/>
                </a:lnTo>
                <a:lnTo>
                  <a:pt x="256816" y="166723"/>
                </a:lnTo>
                <a:cubicBezTo>
                  <a:pt x="254300" y="166723"/>
                  <a:pt x="252503" y="164922"/>
                  <a:pt x="252503" y="162401"/>
                </a:cubicBezTo>
                <a:cubicBezTo>
                  <a:pt x="252503" y="159881"/>
                  <a:pt x="254300" y="158080"/>
                  <a:pt x="256816" y="158080"/>
                </a:cubicBezTo>
                <a:lnTo>
                  <a:pt x="285930" y="158080"/>
                </a:lnTo>
                <a:lnTo>
                  <a:pt x="285930" y="131073"/>
                </a:lnTo>
                <a:lnTo>
                  <a:pt x="175584" y="131073"/>
                </a:lnTo>
                <a:close/>
                <a:moveTo>
                  <a:pt x="74583" y="9002"/>
                </a:moveTo>
                <a:lnTo>
                  <a:pt x="74583" y="41770"/>
                </a:lnTo>
                <a:lnTo>
                  <a:pt x="267958" y="41770"/>
                </a:lnTo>
                <a:lnTo>
                  <a:pt x="267958" y="9002"/>
                </a:lnTo>
                <a:lnTo>
                  <a:pt x="238125" y="9002"/>
                </a:lnTo>
                <a:lnTo>
                  <a:pt x="238125" y="25206"/>
                </a:lnTo>
                <a:cubicBezTo>
                  <a:pt x="238125" y="27727"/>
                  <a:pt x="236328" y="29887"/>
                  <a:pt x="233812" y="29887"/>
                </a:cubicBezTo>
                <a:cubicBezTo>
                  <a:pt x="231296" y="29887"/>
                  <a:pt x="229139" y="27727"/>
                  <a:pt x="229139" y="25206"/>
                </a:cubicBezTo>
                <a:lnTo>
                  <a:pt x="229139" y="9002"/>
                </a:lnTo>
                <a:lnTo>
                  <a:pt x="196431" y="9002"/>
                </a:lnTo>
                <a:lnTo>
                  <a:pt x="196431" y="25206"/>
                </a:lnTo>
                <a:cubicBezTo>
                  <a:pt x="196431" y="27727"/>
                  <a:pt x="194634" y="29887"/>
                  <a:pt x="192118" y="29887"/>
                </a:cubicBezTo>
                <a:cubicBezTo>
                  <a:pt x="189602" y="29887"/>
                  <a:pt x="187804" y="27727"/>
                  <a:pt x="187804" y="25206"/>
                </a:cubicBezTo>
                <a:lnTo>
                  <a:pt x="187804" y="9002"/>
                </a:lnTo>
                <a:lnTo>
                  <a:pt x="155096" y="9002"/>
                </a:lnTo>
                <a:lnTo>
                  <a:pt x="155096" y="25206"/>
                </a:lnTo>
                <a:cubicBezTo>
                  <a:pt x="155096" y="27727"/>
                  <a:pt x="152939" y="29887"/>
                  <a:pt x="150423" y="29887"/>
                </a:cubicBezTo>
                <a:cubicBezTo>
                  <a:pt x="147907" y="29887"/>
                  <a:pt x="146110" y="27727"/>
                  <a:pt x="146110" y="25206"/>
                </a:cubicBezTo>
                <a:lnTo>
                  <a:pt x="146110" y="9002"/>
                </a:lnTo>
                <a:lnTo>
                  <a:pt x="113042" y="9002"/>
                </a:lnTo>
                <a:lnTo>
                  <a:pt x="113042" y="25206"/>
                </a:lnTo>
                <a:cubicBezTo>
                  <a:pt x="113042" y="27727"/>
                  <a:pt x="111245" y="29887"/>
                  <a:pt x="108729" y="29887"/>
                </a:cubicBezTo>
                <a:cubicBezTo>
                  <a:pt x="106213" y="29887"/>
                  <a:pt x="104416" y="27727"/>
                  <a:pt x="104416" y="25206"/>
                </a:cubicBezTo>
                <a:lnTo>
                  <a:pt x="104416" y="9002"/>
                </a:lnTo>
                <a:lnTo>
                  <a:pt x="74583" y="9002"/>
                </a:lnTo>
                <a:close/>
                <a:moveTo>
                  <a:pt x="70270" y="0"/>
                </a:moveTo>
                <a:lnTo>
                  <a:pt x="272271" y="0"/>
                </a:lnTo>
                <a:cubicBezTo>
                  <a:pt x="275147" y="0"/>
                  <a:pt x="276944" y="1800"/>
                  <a:pt x="276944" y="4321"/>
                </a:cubicBezTo>
                <a:lnTo>
                  <a:pt x="276944" y="46091"/>
                </a:lnTo>
                <a:cubicBezTo>
                  <a:pt x="276944" y="48612"/>
                  <a:pt x="275147" y="50413"/>
                  <a:pt x="272271" y="50413"/>
                </a:cubicBezTo>
                <a:lnTo>
                  <a:pt x="241360" y="50413"/>
                </a:lnTo>
                <a:lnTo>
                  <a:pt x="241360" y="57974"/>
                </a:lnTo>
                <a:cubicBezTo>
                  <a:pt x="241360" y="65176"/>
                  <a:pt x="247111" y="71658"/>
                  <a:pt x="254659" y="71658"/>
                </a:cubicBezTo>
                <a:lnTo>
                  <a:pt x="272271" y="71658"/>
                </a:lnTo>
                <a:cubicBezTo>
                  <a:pt x="284852" y="71658"/>
                  <a:pt x="294916" y="81380"/>
                  <a:pt x="294916" y="93984"/>
                </a:cubicBezTo>
                <a:lnTo>
                  <a:pt x="294916" y="272589"/>
                </a:lnTo>
                <a:cubicBezTo>
                  <a:pt x="294916" y="285193"/>
                  <a:pt x="284852" y="294915"/>
                  <a:pt x="272271" y="294915"/>
                </a:cubicBezTo>
                <a:lnTo>
                  <a:pt x="123825" y="294915"/>
                </a:lnTo>
                <a:cubicBezTo>
                  <a:pt x="121309" y="294915"/>
                  <a:pt x="119153" y="293115"/>
                  <a:pt x="119153" y="290594"/>
                </a:cubicBezTo>
                <a:cubicBezTo>
                  <a:pt x="119153" y="288073"/>
                  <a:pt x="121309" y="286273"/>
                  <a:pt x="123825" y="286273"/>
                </a:cubicBezTo>
                <a:lnTo>
                  <a:pt x="272271" y="286273"/>
                </a:lnTo>
                <a:cubicBezTo>
                  <a:pt x="279820" y="286273"/>
                  <a:pt x="285930" y="280151"/>
                  <a:pt x="285930" y="272589"/>
                </a:cubicBezTo>
                <a:lnTo>
                  <a:pt x="285930" y="238381"/>
                </a:lnTo>
                <a:lnTo>
                  <a:pt x="171271" y="238381"/>
                </a:lnTo>
                <a:cubicBezTo>
                  <a:pt x="168754" y="238381"/>
                  <a:pt x="166957" y="236580"/>
                  <a:pt x="166957" y="234060"/>
                </a:cubicBezTo>
                <a:lnTo>
                  <a:pt x="166957" y="126752"/>
                </a:lnTo>
                <a:cubicBezTo>
                  <a:pt x="166957" y="124231"/>
                  <a:pt x="168754" y="122431"/>
                  <a:pt x="171271" y="122431"/>
                </a:cubicBezTo>
                <a:lnTo>
                  <a:pt x="285930" y="122431"/>
                </a:lnTo>
                <a:lnTo>
                  <a:pt x="285930" y="93984"/>
                </a:lnTo>
                <a:cubicBezTo>
                  <a:pt x="285930" y="86422"/>
                  <a:pt x="279820" y="80300"/>
                  <a:pt x="272271" y="80300"/>
                </a:cubicBezTo>
                <a:lnTo>
                  <a:pt x="254659" y="80300"/>
                </a:lnTo>
                <a:cubicBezTo>
                  <a:pt x="242079" y="80300"/>
                  <a:pt x="232374" y="70578"/>
                  <a:pt x="232374" y="57974"/>
                </a:cubicBezTo>
                <a:lnTo>
                  <a:pt x="232374" y="50413"/>
                </a:lnTo>
                <a:lnTo>
                  <a:pt x="110167" y="50413"/>
                </a:lnTo>
                <a:lnTo>
                  <a:pt x="110167" y="57974"/>
                </a:lnTo>
                <a:cubicBezTo>
                  <a:pt x="110167" y="70578"/>
                  <a:pt x="100462" y="80300"/>
                  <a:pt x="87882" y="80300"/>
                </a:cubicBezTo>
                <a:lnTo>
                  <a:pt x="70270" y="80300"/>
                </a:lnTo>
                <a:cubicBezTo>
                  <a:pt x="62721" y="80300"/>
                  <a:pt x="56611" y="86422"/>
                  <a:pt x="56611" y="93984"/>
                </a:cubicBezTo>
                <a:lnTo>
                  <a:pt x="56611" y="141516"/>
                </a:lnTo>
                <a:cubicBezTo>
                  <a:pt x="56611" y="144036"/>
                  <a:pt x="54814" y="145837"/>
                  <a:pt x="52298" y="145837"/>
                </a:cubicBezTo>
                <a:cubicBezTo>
                  <a:pt x="49782" y="145837"/>
                  <a:pt x="47625" y="144036"/>
                  <a:pt x="47625" y="141516"/>
                </a:cubicBezTo>
                <a:lnTo>
                  <a:pt x="47625" y="93984"/>
                </a:lnTo>
                <a:cubicBezTo>
                  <a:pt x="47625" y="81380"/>
                  <a:pt x="58049" y="71658"/>
                  <a:pt x="70270" y="71658"/>
                </a:cubicBezTo>
                <a:lnTo>
                  <a:pt x="87882" y="71658"/>
                </a:lnTo>
                <a:cubicBezTo>
                  <a:pt x="95430" y="71658"/>
                  <a:pt x="101540" y="65176"/>
                  <a:pt x="101540" y="57974"/>
                </a:cubicBezTo>
                <a:lnTo>
                  <a:pt x="101540" y="50413"/>
                </a:lnTo>
                <a:lnTo>
                  <a:pt x="70270" y="50413"/>
                </a:lnTo>
                <a:cubicBezTo>
                  <a:pt x="67754" y="50413"/>
                  <a:pt x="65597" y="48612"/>
                  <a:pt x="65597" y="46091"/>
                </a:cubicBezTo>
                <a:lnTo>
                  <a:pt x="65597" y="4321"/>
                </a:lnTo>
                <a:cubicBezTo>
                  <a:pt x="65597" y="1800"/>
                  <a:pt x="67754" y="0"/>
                  <a:pt x="702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5" name="Freeform 81">
            <a:extLst>
              <a:ext uri="{FF2B5EF4-FFF2-40B4-BE49-F238E27FC236}">
                <a16:creationId xmlns:a16="http://schemas.microsoft.com/office/drawing/2014/main" id="{0F7F7B51-D91F-4F6E-8CB3-4B890658F2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70933" y="2407893"/>
            <a:ext cx="276807" cy="313780"/>
          </a:xfrm>
          <a:custGeom>
            <a:avLst/>
            <a:gdLst>
              <a:gd name="connsiteX0" fmla="*/ 216332 w 1093427"/>
              <a:gd name="connsiteY0" fmla="*/ 1190625 h 1239478"/>
              <a:gd name="connsiteX1" fmla="*/ 233701 w 1093427"/>
              <a:gd name="connsiteY1" fmla="*/ 1197916 h 1239478"/>
              <a:gd name="connsiteX2" fmla="*/ 240938 w 1093427"/>
              <a:gd name="connsiteY2" fmla="*/ 1215049 h 1239478"/>
              <a:gd name="connsiteX3" fmla="*/ 233701 w 1093427"/>
              <a:gd name="connsiteY3" fmla="*/ 1232547 h 1239478"/>
              <a:gd name="connsiteX4" fmla="*/ 216332 w 1093427"/>
              <a:gd name="connsiteY4" fmla="*/ 1239474 h 1239478"/>
              <a:gd name="connsiteX5" fmla="*/ 199324 w 1093427"/>
              <a:gd name="connsiteY5" fmla="*/ 1232547 h 1239478"/>
              <a:gd name="connsiteX6" fmla="*/ 192087 w 1093427"/>
              <a:gd name="connsiteY6" fmla="*/ 1215049 h 1239478"/>
              <a:gd name="connsiteX7" fmla="*/ 199324 w 1093427"/>
              <a:gd name="connsiteY7" fmla="*/ 1197916 h 1239478"/>
              <a:gd name="connsiteX8" fmla="*/ 216332 w 1093427"/>
              <a:gd name="connsiteY8" fmla="*/ 1190625 h 1239478"/>
              <a:gd name="connsiteX9" fmla="*/ 927894 w 1093427"/>
              <a:gd name="connsiteY9" fmla="*/ 1060450 h 1239478"/>
              <a:gd name="connsiteX10" fmla="*/ 944901 w 1093427"/>
              <a:gd name="connsiteY10" fmla="*/ 1067741 h 1239478"/>
              <a:gd name="connsiteX11" fmla="*/ 952138 w 1093427"/>
              <a:gd name="connsiteY11" fmla="*/ 1084874 h 1239478"/>
              <a:gd name="connsiteX12" fmla="*/ 944901 w 1093427"/>
              <a:gd name="connsiteY12" fmla="*/ 1102372 h 1239478"/>
              <a:gd name="connsiteX13" fmla="*/ 927894 w 1093427"/>
              <a:gd name="connsiteY13" fmla="*/ 1109299 h 1239478"/>
              <a:gd name="connsiteX14" fmla="*/ 910524 w 1093427"/>
              <a:gd name="connsiteY14" fmla="*/ 1102372 h 1239478"/>
              <a:gd name="connsiteX15" fmla="*/ 903287 w 1093427"/>
              <a:gd name="connsiteY15" fmla="*/ 1084874 h 1239478"/>
              <a:gd name="connsiteX16" fmla="*/ 910524 w 1093427"/>
              <a:gd name="connsiteY16" fmla="*/ 1067741 h 1239478"/>
              <a:gd name="connsiteX17" fmla="*/ 927894 w 1093427"/>
              <a:gd name="connsiteY17" fmla="*/ 1060450 h 1239478"/>
              <a:gd name="connsiteX18" fmla="*/ 753142 w 1093427"/>
              <a:gd name="connsiteY18" fmla="*/ 1060450 h 1239478"/>
              <a:gd name="connsiteX19" fmla="*/ 835944 w 1093427"/>
              <a:gd name="connsiteY19" fmla="*/ 1060450 h 1239478"/>
              <a:gd name="connsiteX20" fmla="*/ 860065 w 1093427"/>
              <a:gd name="connsiteY20" fmla="*/ 1084874 h 1239478"/>
              <a:gd name="connsiteX21" fmla="*/ 835944 w 1093427"/>
              <a:gd name="connsiteY21" fmla="*/ 1109299 h 1239478"/>
              <a:gd name="connsiteX22" fmla="*/ 753142 w 1093427"/>
              <a:gd name="connsiteY22" fmla="*/ 1109299 h 1239478"/>
              <a:gd name="connsiteX23" fmla="*/ 728662 w 1093427"/>
              <a:gd name="connsiteY23" fmla="*/ 1084874 h 1239478"/>
              <a:gd name="connsiteX24" fmla="*/ 753142 w 1093427"/>
              <a:gd name="connsiteY24" fmla="*/ 1060450 h 1239478"/>
              <a:gd name="connsiteX25" fmla="*/ 463842 w 1093427"/>
              <a:gd name="connsiteY25" fmla="*/ 844951 h 1239478"/>
              <a:gd name="connsiteX26" fmla="*/ 463842 w 1093427"/>
              <a:gd name="connsiteY26" fmla="*/ 917678 h 1239478"/>
              <a:gd name="connsiteX27" fmla="*/ 497725 w 1093427"/>
              <a:gd name="connsiteY27" fmla="*/ 951161 h 1239478"/>
              <a:gd name="connsiteX28" fmla="*/ 604421 w 1093427"/>
              <a:gd name="connsiteY28" fmla="*/ 951161 h 1239478"/>
              <a:gd name="connsiteX29" fmla="*/ 638305 w 1093427"/>
              <a:gd name="connsiteY29" fmla="*/ 917678 h 1239478"/>
              <a:gd name="connsiteX30" fmla="*/ 638305 w 1093427"/>
              <a:gd name="connsiteY30" fmla="*/ 844951 h 1239478"/>
              <a:gd name="connsiteX31" fmla="*/ 280557 w 1093427"/>
              <a:gd name="connsiteY31" fmla="*/ 831046 h 1239478"/>
              <a:gd name="connsiteX32" fmla="*/ 310373 w 1093427"/>
              <a:gd name="connsiteY32" fmla="*/ 847239 h 1239478"/>
              <a:gd name="connsiteX33" fmla="*/ 293849 w 1093427"/>
              <a:gd name="connsiteY33" fmla="*/ 877467 h 1239478"/>
              <a:gd name="connsiteX34" fmla="*/ 178177 w 1093427"/>
              <a:gd name="connsiteY34" fmla="*/ 910933 h 1239478"/>
              <a:gd name="connsiteX35" fmla="*/ 48496 w 1093427"/>
              <a:gd name="connsiteY35" fmla="*/ 1083303 h 1239478"/>
              <a:gd name="connsiteX36" fmla="*/ 48496 w 1093427"/>
              <a:gd name="connsiteY36" fmla="*/ 1191258 h 1239478"/>
              <a:gd name="connsiteX37" fmla="*/ 116031 w 1093427"/>
              <a:gd name="connsiteY37" fmla="*/ 1191258 h 1239478"/>
              <a:gd name="connsiteX38" fmla="*/ 140099 w 1093427"/>
              <a:gd name="connsiteY38" fmla="*/ 1215368 h 1239478"/>
              <a:gd name="connsiteX39" fmla="*/ 116031 w 1093427"/>
              <a:gd name="connsiteY39" fmla="*/ 1239478 h 1239478"/>
              <a:gd name="connsiteX40" fmla="*/ 24068 w 1093427"/>
              <a:gd name="connsiteY40" fmla="*/ 1239478 h 1239478"/>
              <a:gd name="connsiteX41" fmla="*/ 0 w 1093427"/>
              <a:gd name="connsiteY41" fmla="*/ 1215368 h 1239478"/>
              <a:gd name="connsiteX42" fmla="*/ 0 w 1093427"/>
              <a:gd name="connsiteY42" fmla="*/ 1083303 h 1239478"/>
              <a:gd name="connsiteX43" fmla="*/ 45981 w 1093427"/>
              <a:gd name="connsiteY43" fmla="*/ 946199 h 1239478"/>
              <a:gd name="connsiteX44" fmla="*/ 164527 w 1093427"/>
              <a:gd name="connsiteY44" fmla="*/ 864152 h 1239478"/>
              <a:gd name="connsiteX45" fmla="*/ 796541 w 1093427"/>
              <a:gd name="connsiteY45" fmla="*/ 825924 h 1239478"/>
              <a:gd name="connsiteX46" fmla="*/ 928611 w 1093427"/>
              <a:gd name="connsiteY46" fmla="*/ 864076 h 1239478"/>
              <a:gd name="connsiteX47" fmla="*/ 1047725 w 1093427"/>
              <a:gd name="connsiteY47" fmla="*/ 946139 h 1239478"/>
              <a:gd name="connsiteX48" fmla="*/ 1093427 w 1093427"/>
              <a:gd name="connsiteY48" fmla="*/ 1083271 h 1239478"/>
              <a:gd name="connsiteX49" fmla="*/ 1093427 w 1093427"/>
              <a:gd name="connsiteY49" fmla="*/ 1215363 h 1239478"/>
              <a:gd name="connsiteX50" fmla="*/ 1069317 w 1093427"/>
              <a:gd name="connsiteY50" fmla="*/ 1239478 h 1239478"/>
              <a:gd name="connsiteX51" fmla="*/ 311448 w 1093427"/>
              <a:gd name="connsiteY51" fmla="*/ 1239478 h 1239478"/>
              <a:gd name="connsiteX52" fmla="*/ 287337 w 1093427"/>
              <a:gd name="connsiteY52" fmla="*/ 1215363 h 1239478"/>
              <a:gd name="connsiteX53" fmla="*/ 311448 w 1093427"/>
              <a:gd name="connsiteY53" fmla="*/ 1191248 h 1239478"/>
              <a:gd name="connsiteX54" fmla="*/ 1045206 w 1093427"/>
              <a:gd name="connsiteY54" fmla="*/ 1191248 h 1239478"/>
              <a:gd name="connsiteX55" fmla="*/ 1045206 w 1093427"/>
              <a:gd name="connsiteY55" fmla="*/ 1083271 h 1239478"/>
              <a:gd name="connsiteX56" fmla="*/ 915296 w 1093427"/>
              <a:gd name="connsiteY56" fmla="*/ 910866 h 1239478"/>
              <a:gd name="connsiteX57" fmla="*/ 782866 w 1093427"/>
              <a:gd name="connsiteY57" fmla="*/ 872354 h 1239478"/>
              <a:gd name="connsiteX58" fmla="*/ 766673 w 1093427"/>
              <a:gd name="connsiteY58" fmla="*/ 842481 h 1239478"/>
              <a:gd name="connsiteX59" fmla="*/ 796541 w 1093427"/>
              <a:gd name="connsiteY59" fmla="*/ 825924 h 1239478"/>
              <a:gd name="connsiteX60" fmla="*/ 546100 w 1093427"/>
              <a:gd name="connsiteY60" fmla="*/ 445197 h 1239478"/>
              <a:gd name="connsiteX61" fmla="*/ 521517 w 1093427"/>
              <a:gd name="connsiteY61" fmla="*/ 469719 h 1239478"/>
              <a:gd name="connsiteX62" fmla="*/ 546100 w 1093427"/>
              <a:gd name="connsiteY62" fmla="*/ 493881 h 1239478"/>
              <a:gd name="connsiteX63" fmla="*/ 570321 w 1093427"/>
              <a:gd name="connsiteY63" fmla="*/ 469719 h 1239478"/>
              <a:gd name="connsiteX64" fmla="*/ 546100 w 1093427"/>
              <a:gd name="connsiteY64" fmla="*/ 445197 h 1239478"/>
              <a:gd name="connsiteX65" fmla="*/ 546100 w 1093427"/>
              <a:gd name="connsiteY65" fmla="*/ 396875 h 1239478"/>
              <a:gd name="connsiteX66" fmla="*/ 618763 w 1093427"/>
              <a:gd name="connsiteY66" fmla="*/ 469719 h 1239478"/>
              <a:gd name="connsiteX67" fmla="*/ 546100 w 1093427"/>
              <a:gd name="connsiteY67" fmla="*/ 542564 h 1239478"/>
              <a:gd name="connsiteX68" fmla="*/ 473075 w 1093427"/>
              <a:gd name="connsiteY68" fmla="*/ 469719 h 1239478"/>
              <a:gd name="connsiteX69" fmla="*/ 546100 w 1093427"/>
              <a:gd name="connsiteY69" fmla="*/ 396875 h 1239478"/>
              <a:gd name="connsiteX70" fmla="*/ 548910 w 1093427"/>
              <a:gd name="connsiteY70" fmla="*/ 179253 h 1239478"/>
              <a:gd name="connsiteX71" fmla="*/ 410854 w 1093427"/>
              <a:gd name="connsiteY71" fmla="*/ 214896 h 1239478"/>
              <a:gd name="connsiteX72" fmla="*/ 324344 w 1093427"/>
              <a:gd name="connsiteY72" fmla="*/ 302744 h 1239478"/>
              <a:gd name="connsiteX73" fmla="*/ 364715 w 1093427"/>
              <a:gd name="connsiteY73" fmla="*/ 618132 h 1239478"/>
              <a:gd name="connsiteX74" fmla="*/ 435005 w 1093427"/>
              <a:gd name="connsiteY74" fmla="*/ 792387 h 1239478"/>
              <a:gd name="connsiteX75" fmla="*/ 438970 w 1093427"/>
              <a:gd name="connsiteY75" fmla="*/ 796347 h 1239478"/>
              <a:gd name="connsiteX76" fmla="*/ 524039 w 1093427"/>
              <a:gd name="connsiteY76" fmla="*/ 796347 h 1239478"/>
              <a:gd name="connsiteX77" fmla="*/ 524039 w 1093427"/>
              <a:gd name="connsiteY77" fmla="*/ 619572 h 1239478"/>
              <a:gd name="connsiteX78" fmla="*/ 548190 w 1093427"/>
              <a:gd name="connsiteY78" fmla="*/ 595450 h 1239478"/>
              <a:gd name="connsiteX79" fmla="*/ 572340 w 1093427"/>
              <a:gd name="connsiteY79" fmla="*/ 619572 h 1239478"/>
              <a:gd name="connsiteX80" fmla="*/ 572340 w 1093427"/>
              <a:gd name="connsiteY80" fmla="*/ 796347 h 1239478"/>
              <a:gd name="connsiteX81" fmla="*/ 658130 w 1093427"/>
              <a:gd name="connsiteY81" fmla="*/ 796347 h 1239478"/>
              <a:gd name="connsiteX82" fmla="*/ 662095 w 1093427"/>
              <a:gd name="connsiteY82" fmla="*/ 792387 h 1239478"/>
              <a:gd name="connsiteX83" fmla="*/ 732745 w 1093427"/>
              <a:gd name="connsiteY83" fmla="*/ 617771 h 1239478"/>
              <a:gd name="connsiteX84" fmla="*/ 807000 w 1093427"/>
              <a:gd name="connsiteY84" fmla="*/ 437036 h 1239478"/>
              <a:gd name="connsiteX85" fmla="*/ 681920 w 1093427"/>
              <a:gd name="connsiteY85" fmla="*/ 216337 h 1239478"/>
              <a:gd name="connsiteX86" fmla="*/ 548910 w 1093427"/>
              <a:gd name="connsiteY86" fmla="*/ 179253 h 1239478"/>
              <a:gd name="connsiteX87" fmla="*/ 552019 w 1093427"/>
              <a:gd name="connsiteY87" fmla="*/ 130649 h 1239478"/>
              <a:gd name="connsiteX88" fmla="*/ 707152 w 1093427"/>
              <a:gd name="connsiteY88" fmla="*/ 174933 h 1239478"/>
              <a:gd name="connsiteX89" fmla="*/ 814569 w 1093427"/>
              <a:gd name="connsiteY89" fmla="*/ 284382 h 1239478"/>
              <a:gd name="connsiteX90" fmla="*/ 855301 w 1093427"/>
              <a:gd name="connsiteY90" fmla="*/ 437036 h 1239478"/>
              <a:gd name="connsiteX91" fmla="*/ 767349 w 1093427"/>
              <a:gd name="connsiteY91" fmla="*/ 651974 h 1239478"/>
              <a:gd name="connsiteX92" fmla="*/ 710397 w 1093427"/>
              <a:gd name="connsiteY92" fmla="*/ 792387 h 1239478"/>
              <a:gd name="connsiteX93" fmla="*/ 686606 w 1093427"/>
              <a:gd name="connsiteY93" fmla="*/ 836311 h 1239478"/>
              <a:gd name="connsiteX94" fmla="*/ 686606 w 1093427"/>
              <a:gd name="connsiteY94" fmla="*/ 917678 h 1239478"/>
              <a:gd name="connsiteX95" fmla="*/ 604421 w 1093427"/>
              <a:gd name="connsiteY95" fmla="*/ 999765 h 1239478"/>
              <a:gd name="connsiteX96" fmla="*/ 497725 w 1093427"/>
              <a:gd name="connsiteY96" fmla="*/ 999765 h 1239478"/>
              <a:gd name="connsiteX97" fmla="*/ 415180 w 1093427"/>
              <a:gd name="connsiteY97" fmla="*/ 917678 h 1239478"/>
              <a:gd name="connsiteX98" fmla="*/ 415180 w 1093427"/>
              <a:gd name="connsiteY98" fmla="*/ 838831 h 1239478"/>
              <a:gd name="connsiteX99" fmla="*/ 386703 w 1093427"/>
              <a:gd name="connsiteY99" fmla="*/ 792387 h 1239478"/>
              <a:gd name="connsiteX100" fmla="*/ 329751 w 1093427"/>
              <a:gd name="connsiteY100" fmla="*/ 651974 h 1239478"/>
              <a:gd name="connsiteX101" fmla="*/ 245764 w 1093427"/>
              <a:gd name="connsiteY101" fmla="*/ 485640 h 1239478"/>
              <a:gd name="connsiteX102" fmla="*/ 281089 w 1093427"/>
              <a:gd name="connsiteY102" fmla="*/ 280422 h 1239478"/>
              <a:gd name="connsiteX103" fmla="*/ 388506 w 1093427"/>
              <a:gd name="connsiteY103" fmla="*/ 171693 h 1239478"/>
              <a:gd name="connsiteX104" fmla="*/ 552019 w 1093427"/>
              <a:gd name="connsiteY104" fmla="*/ 130649 h 1239478"/>
              <a:gd name="connsiteX105" fmla="*/ 755759 w 1093427"/>
              <a:gd name="connsiteY105" fmla="*/ 35763 h 1239478"/>
              <a:gd name="connsiteX106" fmla="*/ 772993 w 1093427"/>
              <a:gd name="connsiteY106" fmla="*/ 43037 h 1239478"/>
              <a:gd name="connsiteX107" fmla="*/ 772993 w 1093427"/>
              <a:gd name="connsiteY107" fmla="*/ 77162 h 1239478"/>
              <a:gd name="connsiteX108" fmla="*/ 725844 w 1093427"/>
              <a:gd name="connsiteY108" fmla="*/ 124219 h 1239478"/>
              <a:gd name="connsiteX109" fmla="*/ 709057 w 1093427"/>
              <a:gd name="connsiteY109" fmla="*/ 131404 h 1239478"/>
              <a:gd name="connsiteX110" fmla="*/ 691912 w 1093427"/>
              <a:gd name="connsiteY110" fmla="*/ 124219 h 1239478"/>
              <a:gd name="connsiteX111" fmla="*/ 691912 w 1093427"/>
              <a:gd name="connsiteY111" fmla="*/ 90094 h 1239478"/>
              <a:gd name="connsiteX112" fmla="*/ 739060 w 1093427"/>
              <a:gd name="connsiteY112" fmla="*/ 43037 h 1239478"/>
              <a:gd name="connsiteX113" fmla="*/ 755759 w 1093427"/>
              <a:gd name="connsiteY113" fmla="*/ 35763 h 1239478"/>
              <a:gd name="connsiteX114" fmla="*/ 337725 w 1093427"/>
              <a:gd name="connsiteY114" fmla="*/ 35754 h 1239478"/>
              <a:gd name="connsiteX115" fmla="*/ 354899 w 1093427"/>
              <a:gd name="connsiteY115" fmla="*/ 43001 h 1239478"/>
              <a:gd name="connsiteX116" fmla="*/ 402626 w 1093427"/>
              <a:gd name="connsiteY116" fmla="*/ 90245 h 1239478"/>
              <a:gd name="connsiteX117" fmla="*/ 402626 w 1093427"/>
              <a:gd name="connsiteY117" fmla="*/ 124247 h 1239478"/>
              <a:gd name="connsiteX118" fmla="*/ 385632 w 1093427"/>
              <a:gd name="connsiteY118" fmla="*/ 131405 h 1239478"/>
              <a:gd name="connsiteX119" fmla="*/ 368277 w 1093427"/>
              <a:gd name="connsiteY119" fmla="*/ 124247 h 1239478"/>
              <a:gd name="connsiteX120" fmla="*/ 320551 w 1093427"/>
              <a:gd name="connsiteY120" fmla="*/ 76645 h 1239478"/>
              <a:gd name="connsiteX121" fmla="*/ 320551 w 1093427"/>
              <a:gd name="connsiteY121" fmla="*/ 43001 h 1239478"/>
              <a:gd name="connsiteX122" fmla="*/ 337725 w 1093427"/>
              <a:gd name="connsiteY122" fmla="*/ 35754 h 1239478"/>
              <a:gd name="connsiteX123" fmla="*/ 548481 w 1093427"/>
              <a:gd name="connsiteY123" fmla="*/ 0 h 1239478"/>
              <a:gd name="connsiteX124" fmla="*/ 572725 w 1093427"/>
              <a:gd name="connsiteY124" fmla="*/ 24067 h 1239478"/>
              <a:gd name="connsiteX125" fmla="*/ 572725 w 1093427"/>
              <a:gd name="connsiteY125" fmla="*/ 73998 h 1239478"/>
              <a:gd name="connsiteX126" fmla="*/ 548481 w 1093427"/>
              <a:gd name="connsiteY126" fmla="*/ 98066 h 1239478"/>
              <a:gd name="connsiteX127" fmla="*/ 523875 w 1093427"/>
              <a:gd name="connsiteY127" fmla="*/ 73998 h 1239478"/>
              <a:gd name="connsiteX128" fmla="*/ 523875 w 1093427"/>
              <a:gd name="connsiteY128" fmla="*/ 24067 h 1239478"/>
              <a:gd name="connsiteX129" fmla="*/ 548481 w 1093427"/>
              <a:gd name="connsiteY129" fmla="*/ 0 h 123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93427" h="1239478">
                <a:moveTo>
                  <a:pt x="216332" y="1190625"/>
                </a:moveTo>
                <a:cubicBezTo>
                  <a:pt x="222845" y="1190625"/>
                  <a:pt x="228997" y="1193542"/>
                  <a:pt x="233701" y="1197916"/>
                </a:cubicBezTo>
                <a:cubicBezTo>
                  <a:pt x="238043" y="1202291"/>
                  <a:pt x="240938" y="1208852"/>
                  <a:pt x="240938" y="1215049"/>
                </a:cubicBezTo>
                <a:cubicBezTo>
                  <a:pt x="240938" y="1221611"/>
                  <a:pt x="238043" y="1227808"/>
                  <a:pt x="233701" y="1232547"/>
                </a:cubicBezTo>
                <a:cubicBezTo>
                  <a:pt x="228997" y="1236922"/>
                  <a:pt x="222845" y="1239474"/>
                  <a:pt x="216332" y="1239474"/>
                </a:cubicBezTo>
                <a:cubicBezTo>
                  <a:pt x="209818" y="1239474"/>
                  <a:pt x="203666" y="1236922"/>
                  <a:pt x="199324" y="1232547"/>
                </a:cubicBezTo>
                <a:cubicBezTo>
                  <a:pt x="194620" y="1227808"/>
                  <a:pt x="192087" y="1221611"/>
                  <a:pt x="192087" y="1215049"/>
                </a:cubicBezTo>
                <a:cubicBezTo>
                  <a:pt x="192087" y="1208852"/>
                  <a:pt x="194620" y="1202291"/>
                  <a:pt x="199324" y="1197916"/>
                </a:cubicBezTo>
                <a:cubicBezTo>
                  <a:pt x="203666" y="1193542"/>
                  <a:pt x="209818" y="1190625"/>
                  <a:pt x="216332" y="1190625"/>
                </a:cubicBezTo>
                <a:close/>
                <a:moveTo>
                  <a:pt x="927894" y="1060450"/>
                </a:moveTo>
                <a:cubicBezTo>
                  <a:pt x="934045" y="1060450"/>
                  <a:pt x="940559" y="1063002"/>
                  <a:pt x="944901" y="1067741"/>
                </a:cubicBezTo>
                <a:cubicBezTo>
                  <a:pt x="949605" y="1072116"/>
                  <a:pt x="952138" y="1078677"/>
                  <a:pt x="952138" y="1084874"/>
                </a:cubicBezTo>
                <a:cubicBezTo>
                  <a:pt x="952138" y="1091436"/>
                  <a:pt x="949605" y="1097633"/>
                  <a:pt x="944901" y="1102372"/>
                </a:cubicBezTo>
                <a:cubicBezTo>
                  <a:pt x="940559" y="1106747"/>
                  <a:pt x="934045" y="1109299"/>
                  <a:pt x="927894" y="1109299"/>
                </a:cubicBezTo>
                <a:cubicBezTo>
                  <a:pt x="921380" y="1109299"/>
                  <a:pt x="915229" y="1106747"/>
                  <a:pt x="910524" y="1102372"/>
                </a:cubicBezTo>
                <a:cubicBezTo>
                  <a:pt x="906182" y="1097633"/>
                  <a:pt x="903287" y="1091436"/>
                  <a:pt x="903287" y="1084874"/>
                </a:cubicBezTo>
                <a:cubicBezTo>
                  <a:pt x="903287" y="1078677"/>
                  <a:pt x="906182" y="1072116"/>
                  <a:pt x="910524" y="1067741"/>
                </a:cubicBezTo>
                <a:cubicBezTo>
                  <a:pt x="915229" y="1063002"/>
                  <a:pt x="921380" y="1060450"/>
                  <a:pt x="927894" y="1060450"/>
                </a:cubicBezTo>
                <a:close/>
                <a:moveTo>
                  <a:pt x="753142" y="1060450"/>
                </a:moveTo>
                <a:lnTo>
                  <a:pt x="835944" y="1060450"/>
                </a:lnTo>
                <a:cubicBezTo>
                  <a:pt x="849265" y="1060450"/>
                  <a:pt x="860065" y="1071386"/>
                  <a:pt x="860065" y="1084874"/>
                </a:cubicBezTo>
                <a:cubicBezTo>
                  <a:pt x="860065" y="1098362"/>
                  <a:pt x="849265" y="1109299"/>
                  <a:pt x="835944" y="1109299"/>
                </a:cubicBezTo>
                <a:lnTo>
                  <a:pt x="753142" y="1109299"/>
                </a:lnTo>
                <a:cubicBezTo>
                  <a:pt x="739462" y="1109299"/>
                  <a:pt x="728662" y="1098362"/>
                  <a:pt x="728662" y="1084874"/>
                </a:cubicBezTo>
                <a:cubicBezTo>
                  <a:pt x="728662" y="1071386"/>
                  <a:pt x="739462" y="1060450"/>
                  <a:pt x="753142" y="1060450"/>
                </a:cubicBezTo>
                <a:close/>
                <a:moveTo>
                  <a:pt x="463842" y="844951"/>
                </a:moveTo>
                <a:lnTo>
                  <a:pt x="463842" y="917678"/>
                </a:lnTo>
                <a:cubicBezTo>
                  <a:pt x="463842" y="936039"/>
                  <a:pt x="478981" y="951161"/>
                  <a:pt x="497725" y="951161"/>
                </a:cubicBezTo>
                <a:lnTo>
                  <a:pt x="604421" y="951161"/>
                </a:lnTo>
                <a:cubicBezTo>
                  <a:pt x="623165" y="951161"/>
                  <a:pt x="638305" y="936039"/>
                  <a:pt x="638305" y="917678"/>
                </a:cubicBezTo>
                <a:lnTo>
                  <a:pt x="638305" y="844951"/>
                </a:lnTo>
                <a:close/>
                <a:moveTo>
                  <a:pt x="280557" y="831046"/>
                </a:moveTo>
                <a:cubicBezTo>
                  <a:pt x="293130" y="827088"/>
                  <a:pt x="306781" y="834645"/>
                  <a:pt x="310373" y="847239"/>
                </a:cubicBezTo>
                <a:cubicBezTo>
                  <a:pt x="313966" y="860194"/>
                  <a:pt x="306781" y="873509"/>
                  <a:pt x="293849" y="877467"/>
                </a:cubicBezTo>
                <a:lnTo>
                  <a:pt x="178177" y="910933"/>
                </a:lnTo>
                <a:cubicBezTo>
                  <a:pt x="101662" y="932884"/>
                  <a:pt x="48496" y="1003775"/>
                  <a:pt x="48496" y="1083303"/>
                </a:cubicBezTo>
                <a:lnTo>
                  <a:pt x="48496" y="1191258"/>
                </a:lnTo>
                <a:lnTo>
                  <a:pt x="116031" y="1191258"/>
                </a:lnTo>
                <a:cubicBezTo>
                  <a:pt x="129322" y="1191258"/>
                  <a:pt x="140099" y="1202054"/>
                  <a:pt x="140099" y="1215368"/>
                </a:cubicBezTo>
                <a:cubicBezTo>
                  <a:pt x="140099" y="1228683"/>
                  <a:pt x="129322" y="1239478"/>
                  <a:pt x="116031" y="1239478"/>
                </a:cubicBezTo>
                <a:lnTo>
                  <a:pt x="24068" y="1239478"/>
                </a:lnTo>
                <a:cubicBezTo>
                  <a:pt x="10777" y="1239478"/>
                  <a:pt x="0" y="1228683"/>
                  <a:pt x="0" y="1215368"/>
                </a:cubicBezTo>
                <a:lnTo>
                  <a:pt x="0" y="1083303"/>
                </a:lnTo>
                <a:cubicBezTo>
                  <a:pt x="0" y="1033643"/>
                  <a:pt x="15806" y="986142"/>
                  <a:pt x="45981" y="946199"/>
                </a:cubicBezTo>
                <a:cubicBezTo>
                  <a:pt x="75438" y="906255"/>
                  <a:pt x="116749" y="878187"/>
                  <a:pt x="164527" y="864152"/>
                </a:cubicBezTo>
                <a:close/>
                <a:moveTo>
                  <a:pt x="796541" y="825924"/>
                </a:moveTo>
                <a:lnTo>
                  <a:pt x="928611" y="864076"/>
                </a:lnTo>
                <a:cubicBezTo>
                  <a:pt x="976472" y="878113"/>
                  <a:pt x="1017856" y="906187"/>
                  <a:pt x="1047725" y="946139"/>
                </a:cubicBezTo>
                <a:cubicBezTo>
                  <a:pt x="1077593" y="986091"/>
                  <a:pt x="1093427" y="1033601"/>
                  <a:pt x="1093427" y="1083271"/>
                </a:cubicBezTo>
                <a:lnTo>
                  <a:pt x="1093427" y="1215363"/>
                </a:lnTo>
                <a:cubicBezTo>
                  <a:pt x="1093427" y="1228681"/>
                  <a:pt x="1082631" y="1239478"/>
                  <a:pt x="1069317" y="1239478"/>
                </a:cubicBezTo>
                <a:lnTo>
                  <a:pt x="311448" y="1239478"/>
                </a:lnTo>
                <a:cubicBezTo>
                  <a:pt x="298133" y="1239478"/>
                  <a:pt x="287337" y="1228681"/>
                  <a:pt x="287337" y="1215363"/>
                </a:cubicBezTo>
                <a:cubicBezTo>
                  <a:pt x="287337" y="1202046"/>
                  <a:pt x="298133" y="1191248"/>
                  <a:pt x="311448" y="1191248"/>
                </a:cubicBezTo>
                <a:lnTo>
                  <a:pt x="1045206" y="1191248"/>
                </a:lnTo>
                <a:lnTo>
                  <a:pt x="1045206" y="1083271"/>
                </a:lnTo>
                <a:cubicBezTo>
                  <a:pt x="1045206" y="1003727"/>
                  <a:pt x="991586" y="932822"/>
                  <a:pt x="915296" y="910866"/>
                </a:cubicBezTo>
                <a:lnTo>
                  <a:pt x="782866" y="872354"/>
                </a:lnTo>
                <a:cubicBezTo>
                  <a:pt x="770271" y="868755"/>
                  <a:pt x="762714" y="855438"/>
                  <a:pt x="766673" y="842481"/>
                </a:cubicBezTo>
                <a:cubicBezTo>
                  <a:pt x="770271" y="829883"/>
                  <a:pt x="783586" y="822325"/>
                  <a:pt x="796541" y="825924"/>
                </a:cubicBezTo>
                <a:close/>
                <a:moveTo>
                  <a:pt x="546100" y="445197"/>
                </a:moveTo>
                <a:cubicBezTo>
                  <a:pt x="532362" y="445197"/>
                  <a:pt x="521517" y="456016"/>
                  <a:pt x="521517" y="469719"/>
                </a:cubicBezTo>
                <a:cubicBezTo>
                  <a:pt x="521517" y="483062"/>
                  <a:pt x="532362" y="493881"/>
                  <a:pt x="546100" y="493881"/>
                </a:cubicBezTo>
                <a:cubicBezTo>
                  <a:pt x="559114" y="493881"/>
                  <a:pt x="570321" y="483062"/>
                  <a:pt x="570321" y="469719"/>
                </a:cubicBezTo>
                <a:cubicBezTo>
                  <a:pt x="570321" y="456016"/>
                  <a:pt x="559114" y="445197"/>
                  <a:pt x="546100" y="445197"/>
                </a:cubicBezTo>
                <a:close/>
                <a:moveTo>
                  <a:pt x="546100" y="396875"/>
                </a:moveTo>
                <a:cubicBezTo>
                  <a:pt x="586227" y="396875"/>
                  <a:pt x="618763" y="429691"/>
                  <a:pt x="618763" y="469719"/>
                </a:cubicBezTo>
                <a:cubicBezTo>
                  <a:pt x="618763" y="509748"/>
                  <a:pt x="586227" y="542564"/>
                  <a:pt x="546100" y="542564"/>
                </a:cubicBezTo>
                <a:cubicBezTo>
                  <a:pt x="505972" y="542564"/>
                  <a:pt x="473075" y="509748"/>
                  <a:pt x="473075" y="469719"/>
                </a:cubicBezTo>
                <a:cubicBezTo>
                  <a:pt x="473075" y="429691"/>
                  <a:pt x="505972" y="396875"/>
                  <a:pt x="546100" y="396875"/>
                </a:cubicBezTo>
                <a:close/>
                <a:moveTo>
                  <a:pt x="548910" y="179253"/>
                </a:moveTo>
                <a:cubicBezTo>
                  <a:pt x="503132" y="179253"/>
                  <a:pt x="456272" y="191134"/>
                  <a:pt x="410854" y="214896"/>
                </a:cubicBezTo>
                <a:cubicBezTo>
                  <a:pt x="374087" y="234338"/>
                  <a:pt x="343809" y="264581"/>
                  <a:pt x="324344" y="302744"/>
                </a:cubicBezTo>
                <a:cubicBezTo>
                  <a:pt x="255857" y="435956"/>
                  <a:pt x="300193" y="552966"/>
                  <a:pt x="364715" y="618132"/>
                </a:cubicBezTo>
                <a:cubicBezTo>
                  <a:pt x="410133" y="664216"/>
                  <a:pt x="435005" y="726141"/>
                  <a:pt x="435005" y="792387"/>
                </a:cubicBezTo>
                <a:cubicBezTo>
                  <a:pt x="435005" y="794547"/>
                  <a:pt x="436807" y="796347"/>
                  <a:pt x="438970" y="796347"/>
                </a:cubicBezTo>
                <a:lnTo>
                  <a:pt x="524039" y="796347"/>
                </a:lnTo>
                <a:lnTo>
                  <a:pt x="524039" y="619572"/>
                </a:lnTo>
                <a:cubicBezTo>
                  <a:pt x="524039" y="606250"/>
                  <a:pt x="534853" y="595450"/>
                  <a:pt x="548190" y="595450"/>
                </a:cubicBezTo>
                <a:cubicBezTo>
                  <a:pt x="561887" y="595450"/>
                  <a:pt x="572340" y="606250"/>
                  <a:pt x="572340" y="619572"/>
                </a:cubicBezTo>
                <a:lnTo>
                  <a:pt x="572340" y="796347"/>
                </a:lnTo>
                <a:lnTo>
                  <a:pt x="658130" y="796347"/>
                </a:lnTo>
                <a:cubicBezTo>
                  <a:pt x="660293" y="796347"/>
                  <a:pt x="662095" y="794547"/>
                  <a:pt x="662095" y="792387"/>
                </a:cubicBezTo>
                <a:cubicBezTo>
                  <a:pt x="662095" y="726141"/>
                  <a:pt x="686967" y="664216"/>
                  <a:pt x="732745" y="617771"/>
                </a:cubicBezTo>
                <a:cubicBezTo>
                  <a:pt x="780326" y="569527"/>
                  <a:pt x="807000" y="505082"/>
                  <a:pt x="807000" y="437036"/>
                </a:cubicBezTo>
                <a:cubicBezTo>
                  <a:pt x="807000" y="345948"/>
                  <a:pt x="760140" y="263501"/>
                  <a:pt x="681920" y="216337"/>
                </a:cubicBezTo>
                <a:cubicBezTo>
                  <a:pt x="641188" y="191494"/>
                  <a:pt x="595770" y="179253"/>
                  <a:pt x="548910" y="179253"/>
                </a:cubicBezTo>
                <a:close/>
                <a:moveTo>
                  <a:pt x="552019" y="130649"/>
                </a:moveTo>
                <a:cubicBezTo>
                  <a:pt x="606404" y="131189"/>
                  <a:pt x="659391" y="145950"/>
                  <a:pt x="707152" y="174933"/>
                </a:cubicBezTo>
                <a:cubicBezTo>
                  <a:pt x="751489" y="201575"/>
                  <a:pt x="788616" y="239739"/>
                  <a:pt x="814569" y="284382"/>
                </a:cubicBezTo>
                <a:cubicBezTo>
                  <a:pt x="841243" y="330826"/>
                  <a:pt x="855301" y="383391"/>
                  <a:pt x="855301" y="437036"/>
                </a:cubicBezTo>
                <a:cubicBezTo>
                  <a:pt x="855301" y="518043"/>
                  <a:pt x="823941" y="594009"/>
                  <a:pt x="767349" y="651974"/>
                </a:cubicBezTo>
                <a:cubicBezTo>
                  <a:pt x="730582" y="689058"/>
                  <a:pt x="710397" y="739102"/>
                  <a:pt x="710397" y="792387"/>
                </a:cubicBezTo>
                <a:cubicBezTo>
                  <a:pt x="710397" y="810748"/>
                  <a:pt x="701025" y="826950"/>
                  <a:pt x="686606" y="836311"/>
                </a:cubicBezTo>
                <a:lnTo>
                  <a:pt x="686606" y="917678"/>
                </a:lnTo>
                <a:cubicBezTo>
                  <a:pt x="686606" y="963042"/>
                  <a:pt x="649839" y="999765"/>
                  <a:pt x="604421" y="999765"/>
                </a:cubicBezTo>
                <a:lnTo>
                  <a:pt x="497725" y="999765"/>
                </a:lnTo>
                <a:cubicBezTo>
                  <a:pt x="452307" y="999765"/>
                  <a:pt x="415180" y="963042"/>
                  <a:pt x="415180" y="917678"/>
                </a:cubicBezTo>
                <a:lnTo>
                  <a:pt x="415180" y="838831"/>
                </a:lnTo>
                <a:cubicBezTo>
                  <a:pt x="398238" y="830550"/>
                  <a:pt x="386703" y="812908"/>
                  <a:pt x="386703" y="792387"/>
                </a:cubicBezTo>
                <a:cubicBezTo>
                  <a:pt x="386703" y="739102"/>
                  <a:pt x="366518" y="689058"/>
                  <a:pt x="329751" y="651974"/>
                </a:cubicBezTo>
                <a:cubicBezTo>
                  <a:pt x="284693" y="606250"/>
                  <a:pt x="255857" y="548645"/>
                  <a:pt x="245764" y="485640"/>
                </a:cubicBezTo>
                <a:cubicBezTo>
                  <a:pt x="234950" y="417954"/>
                  <a:pt x="247206" y="347028"/>
                  <a:pt x="281089" y="280422"/>
                </a:cubicBezTo>
                <a:cubicBezTo>
                  <a:pt x="305240" y="233618"/>
                  <a:pt x="342367" y="196175"/>
                  <a:pt x="388506" y="171693"/>
                </a:cubicBezTo>
                <a:cubicBezTo>
                  <a:pt x="441854" y="143790"/>
                  <a:pt x="497635" y="130109"/>
                  <a:pt x="552019" y="130649"/>
                </a:cubicBezTo>
                <a:close/>
                <a:moveTo>
                  <a:pt x="755759" y="35763"/>
                </a:moveTo>
                <a:cubicBezTo>
                  <a:pt x="761920" y="35763"/>
                  <a:pt x="768171" y="38187"/>
                  <a:pt x="772993" y="43037"/>
                </a:cubicBezTo>
                <a:cubicBezTo>
                  <a:pt x="782280" y="52376"/>
                  <a:pt x="782280" y="67463"/>
                  <a:pt x="772993" y="77162"/>
                </a:cubicBezTo>
                <a:lnTo>
                  <a:pt x="725844" y="124219"/>
                </a:lnTo>
                <a:cubicBezTo>
                  <a:pt x="721201" y="128889"/>
                  <a:pt x="715129" y="131404"/>
                  <a:pt x="709057" y="131404"/>
                </a:cubicBezTo>
                <a:cubicBezTo>
                  <a:pt x="702984" y="131404"/>
                  <a:pt x="696555" y="128889"/>
                  <a:pt x="691912" y="124219"/>
                </a:cubicBezTo>
                <a:cubicBezTo>
                  <a:pt x="682625" y="114880"/>
                  <a:pt x="682625" y="99433"/>
                  <a:pt x="691912" y="90094"/>
                </a:cubicBezTo>
                <a:lnTo>
                  <a:pt x="739060" y="43037"/>
                </a:lnTo>
                <a:cubicBezTo>
                  <a:pt x="743525" y="38187"/>
                  <a:pt x="749597" y="35763"/>
                  <a:pt x="755759" y="35763"/>
                </a:cubicBezTo>
                <a:close/>
                <a:moveTo>
                  <a:pt x="337725" y="35754"/>
                </a:moveTo>
                <a:cubicBezTo>
                  <a:pt x="343962" y="35754"/>
                  <a:pt x="350199" y="38170"/>
                  <a:pt x="354899" y="43001"/>
                </a:cubicBezTo>
                <a:lnTo>
                  <a:pt x="402626" y="90245"/>
                </a:lnTo>
                <a:cubicBezTo>
                  <a:pt x="412388" y="99551"/>
                  <a:pt x="412388" y="114941"/>
                  <a:pt x="402626" y="124247"/>
                </a:cubicBezTo>
                <a:cubicBezTo>
                  <a:pt x="397926" y="128899"/>
                  <a:pt x="391779" y="131405"/>
                  <a:pt x="385632" y="131405"/>
                </a:cubicBezTo>
                <a:cubicBezTo>
                  <a:pt x="379486" y="131405"/>
                  <a:pt x="373339" y="128899"/>
                  <a:pt x="368277" y="124247"/>
                </a:cubicBezTo>
                <a:lnTo>
                  <a:pt x="320551" y="76645"/>
                </a:lnTo>
                <a:cubicBezTo>
                  <a:pt x="311150" y="67339"/>
                  <a:pt x="311150" y="51949"/>
                  <a:pt x="320551" y="43001"/>
                </a:cubicBezTo>
                <a:cubicBezTo>
                  <a:pt x="325251" y="38170"/>
                  <a:pt x="331488" y="35754"/>
                  <a:pt x="337725" y="35754"/>
                </a:cubicBezTo>
                <a:close/>
                <a:moveTo>
                  <a:pt x="548481" y="0"/>
                </a:moveTo>
                <a:cubicBezTo>
                  <a:pt x="561869" y="0"/>
                  <a:pt x="572725" y="10417"/>
                  <a:pt x="572725" y="24067"/>
                </a:cubicBezTo>
                <a:lnTo>
                  <a:pt x="572725" y="73998"/>
                </a:lnTo>
                <a:cubicBezTo>
                  <a:pt x="572725" y="87289"/>
                  <a:pt x="561869" y="98066"/>
                  <a:pt x="548481" y="98066"/>
                </a:cubicBezTo>
                <a:cubicBezTo>
                  <a:pt x="535092" y="98066"/>
                  <a:pt x="523875" y="87289"/>
                  <a:pt x="523875" y="73998"/>
                </a:cubicBezTo>
                <a:lnTo>
                  <a:pt x="523875" y="24067"/>
                </a:lnTo>
                <a:cubicBezTo>
                  <a:pt x="523875" y="10417"/>
                  <a:pt x="535092" y="0"/>
                  <a:pt x="5484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1400" dirty="0">
              <a:latin typeface="Lato Light" panose="020F0502020204030203" pitchFamily="34" charset="0"/>
            </a:endParaRPr>
          </a:p>
        </p:txBody>
      </p:sp>
      <p:sp>
        <p:nvSpPr>
          <p:cNvPr id="146" name="Freeform 704">
            <a:extLst>
              <a:ext uri="{FF2B5EF4-FFF2-40B4-BE49-F238E27FC236}">
                <a16:creationId xmlns:a16="http://schemas.microsoft.com/office/drawing/2014/main" id="{82CFCEA6-FFC3-491E-90DD-3635898BA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3365" y="3238647"/>
            <a:ext cx="336466" cy="357709"/>
          </a:xfrm>
          <a:custGeom>
            <a:avLst/>
            <a:gdLst>
              <a:gd name="T0" fmla="*/ 28276 w 294916"/>
              <a:gd name="T1" fmla="*/ 216200 h 294642"/>
              <a:gd name="T2" fmla="*/ 19096 w 294916"/>
              <a:gd name="T3" fmla="*/ 216200 h 294642"/>
              <a:gd name="T4" fmla="*/ 266432 w 294916"/>
              <a:gd name="T5" fmla="*/ 210548 h 294642"/>
              <a:gd name="T6" fmla="*/ 208386 w 294916"/>
              <a:gd name="T7" fmla="*/ 231526 h 294642"/>
              <a:gd name="T8" fmla="*/ 207664 w 294916"/>
              <a:gd name="T9" fmla="*/ 242739 h 294642"/>
              <a:gd name="T10" fmla="*/ 263907 w 294916"/>
              <a:gd name="T11" fmla="*/ 222847 h 294642"/>
              <a:gd name="T12" fmla="*/ 266432 w 294916"/>
              <a:gd name="T13" fmla="*/ 210548 h 294642"/>
              <a:gd name="T14" fmla="*/ 46508 w 294916"/>
              <a:gd name="T15" fmla="*/ 274569 h 294642"/>
              <a:gd name="T16" fmla="*/ 286620 w 294916"/>
              <a:gd name="T17" fmla="*/ 230804 h 294642"/>
              <a:gd name="T18" fmla="*/ 264268 w 294916"/>
              <a:gd name="T19" fmla="*/ 232251 h 294642"/>
              <a:gd name="T20" fmla="*/ 162959 w 294916"/>
              <a:gd name="T21" fmla="*/ 259016 h 294642"/>
              <a:gd name="T22" fmla="*/ 118974 w 294916"/>
              <a:gd name="T23" fmla="*/ 251058 h 294642"/>
              <a:gd name="T24" fmla="*/ 191441 w 294916"/>
              <a:gd name="T25" fmla="*/ 246356 h 294642"/>
              <a:gd name="T26" fmla="*/ 196489 w 294916"/>
              <a:gd name="T27" fmla="*/ 225740 h 294642"/>
              <a:gd name="T28" fmla="*/ 126906 w 294916"/>
              <a:gd name="T29" fmla="*/ 213443 h 294642"/>
              <a:gd name="T30" fmla="*/ 9013 w 294916"/>
              <a:gd name="T31" fmla="*/ 201506 h 294642"/>
              <a:gd name="T32" fmla="*/ 37496 w 294916"/>
              <a:gd name="T33" fmla="*/ 273484 h 294642"/>
              <a:gd name="T34" fmla="*/ 9013 w 294916"/>
              <a:gd name="T35" fmla="*/ 201506 h 294642"/>
              <a:gd name="T36" fmla="*/ 42181 w 294916"/>
              <a:gd name="T37" fmla="*/ 192464 h 294642"/>
              <a:gd name="T38" fmla="*/ 187835 w 294916"/>
              <a:gd name="T39" fmla="*/ 213803 h 294642"/>
              <a:gd name="T40" fmla="*/ 205502 w 294916"/>
              <a:gd name="T41" fmla="*/ 222847 h 294642"/>
              <a:gd name="T42" fmla="*/ 272200 w 294916"/>
              <a:gd name="T43" fmla="*/ 203677 h 294642"/>
              <a:gd name="T44" fmla="*/ 277608 w 294916"/>
              <a:gd name="T45" fmla="*/ 217783 h 294642"/>
              <a:gd name="T46" fmla="*/ 295634 w 294916"/>
              <a:gd name="T47" fmla="*/ 231166 h 294642"/>
              <a:gd name="T48" fmla="*/ 134476 w 294916"/>
              <a:gd name="T49" fmla="*/ 295909 h 294642"/>
              <a:gd name="T50" fmla="*/ 4687 w 294916"/>
              <a:gd name="T51" fmla="*/ 282526 h 294642"/>
              <a:gd name="T52" fmla="*/ 0 w 294916"/>
              <a:gd name="T53" fmla="*/ 197166 h 294642"/>
              <a:gd name="T54" fmla="*/ 183563 w 294916"/>
              <a:gd name="T55" fmla="*/ 73937 h 294642"/>
              <a:gd name="T56" fmla="*/ 179259 w 294916"/>
              <a:gd name="T57" fmla="*/ 103880 h 294642"/>
              <a:gd name="T58" fmla="*/ 153785 w 294916"/>
              <a:gd name="T59" fmla="*/ 124804 h 294642"/>
              <a:gd name="T60" fmla="*/ 183563 w 294916"/>
              <a:gd name="T61" fmla="*/ 129133 h 294642"/>
              <a:gd name="T62" fmla="*/ 204372 w 294916"/>
              <a:gd name="T63" fmla="*/ 154747 h 294642"/>
              <a:gd name="T64" fmla="*/ 208678 w 294916"/>
              <a:gd name="T65" fmla="*/ 124804 h 294642"/>
              <a:gd name="T66" fmla="*/ 234152 w 294916"/>
              <a:gd name="T67" fmla="*/ 103880 h 294642"/>
              <a:gd name="T68" fmla="*/ 204372 w 294916"/>
              <a:gd name="T69" fmla="*/ 99190 h 294642"/>
              <a:gd name="T70" fmla="*/ 183563 w 294916"/>
              <a:gd name="T71" fmla="*/ 73937 h 294642"/>
              <a:gd name="T72" fmla="*/ 208678 w 294916"/>
              <a:gd name="T73" fmla="*/ 64917 h 294642"/>
              <a:gd name="T74" fmla="*/ 213342 w 294916"/>
              <a:gd name="T75" fmla="*/ 94860 h 294642"/>
              <a:gd name="T76" fmla="*/ 243121 w 294916"/>
              <a:gd name="T77" fmla="*/ 99190 h 294642"/>
              <a:gd name="T78" fmla="*/ 238458 w 294916"/>
              <a:gd name="T79" fmla="*/ 133461 h 294642"/>
              <a:gd name="T80" fmla="*/ 213342 w 294916"/>
              <a:gd name="T81" fmla="*/ 159075 h 294642"/>
              <a:gd name="T82" fmla="*/ 179259 w 294916"/>
              <a:gd name="T83" fmla="*/ 163405 h 294642"/>
              <a:gd name="T84" fmla="*/ 174594 w 294916"/>
              <a:gd name="T85" fmla="*/ 133461 h 294642"/>
              <a:gd name="T86" fmla="*/ 144815 w 294916"/>
              <a:gd name="T87" fmla="*/ 129133 h 294642"/>
              <a:gd name="T88" fmla="*/ 149480 w 294916"/>
              <a:gd name="T89" fmla="*/ 94860 h 294642"/>
              <a:gd name="T90" fmla="*/ 174594 w 294916"/>
              <a:gd name="T91" fmla="*/ 69607 h 294642"/>
              <a:gd name="T92" fmla="*/ 195374 w 294916"/>
              <a:gd name="T93" fmla="*/ 10368 h 294642"/>
              <a:gd name="T94" fmla="*/ 120444 w 294916"/>
              <a:gd name="T95" fmla="*/ 116402 h 294642"/>
              <a:gd name="T96" fmla="*/ 195374 w 294916"/>
              <a:gd name="T97" fmla="*/ 191058 h 294642"/>
              <a:gd name="T98" fmla="*/ 248583 w 294916"/>
              <a:gd name="T99" fmla="*/ 63385 h 294642"/>
              <a:gd name="T100" fmla="*/ 192478 w 294916"/>
              <a:gd name="T101" fmla="*/ 1352 h 294642"/>
              <a:gd name="T102" fmla="*/ 254737 w 294916"/>
              <a:gd name="T103" fmla="*/ 57254 h 294642"/>
              <a:gd name="T104" fmla="*/ 195374 w 294916"/>
              <a:gd name="T105" fmla="*/ 200074 h 294642"/>
              <a:gd name="T106" fmla="*/ 111395 w 294916"/>
              <a:gd name="T107" fmla="*/ 116402 h 294642"/>
              <a:gd name="T108" fmla="*/ 192478 w 294916"/>
              <a:gd name="T109" fmla="*/ 1352 h 29464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94916" h="294642">
                <a:moveTo>
                  <a:pt x="23812" y="210689"/>
                </a:moveTo>
                <a:cubicBezTo>
                  <a:pt x="26010" y="210689"/>
                  <a:pt x="28208" y="212806"/>
                  <a:pt x="28208" y="215275"/>
                </a:cubicBezTo>
                <a:cubicBezTo>
                  <a:pt x="28208" y="217745"/>
                  <a:pt x="26010" y="219861"/>
                  <a:pt x="23812" y="219861"/>
                </a:cubicBezTo>
                <a:cubicBezTo>
                  <a:pt x="21248" y="219861"/>
                  <a:pt x="19050" y="217745"/>
                  <a:pt x="19050" y="215275"/>
                </a:cubicBezTo>
                <a:cubicBezTo>
                  <a:pt x="19050" y="212806"/>
                  <a:pt x="21248" y="210689"/>
                  <a:pt x="23812" y="210689"/>
                </a:cubicBezTo>
                <a:close/>
                <a:moveTo>
                  <a:pt x="265784" y="209647"/>
                </a:moveTo>
                <a:cubicBezTo>
                  <a:pt x="263626" y="208566"/>
                  <a:pt x="252477" y="213248"/>
                  <a:pt x="244205" y="216850"/>
                </a:cubicBezTo>
                <a:cubicBezTo>
                  <a:pt x="234494" y="221171"/>
                  <a:pt x="222266" y="226214"/>
                  <a:pt x="207880" y="230535"/>
                </a:cubicBezTo>
                <a:cubicBezTo>
                  <a:pt x="208239" y="232336"/>
                  <a:pt x="208239" y="234857"/>
                  <a:pt x="208239" y="237378"/>
                </a:cubicBezTo>
                <a:cubicBezTo>
                  <a:pt x="208239" y="238459"/>
                  <a:pt x="207880" y="239899"/>
                  <a:pt x="207160" y="241700"/>
                </a:cubicBezTo>
                <a:cubicBezTo>
                  <a:pt x="231257" y="235577"/>
                  <a:pt x="248161" y="228374"/>
                  <a:pt x="260389" y="223332"/>
                </a:cubicBezTo>
                <a:cubicBezTo>
                  <a:pt x="261468" y="222612"/>
                  <a:pt x="262187" y="222252"/>
                  <a:pt x="263266" y="221892"/>
                </a:cubicBezTo>
                <a:cubicBezTo>
                  <a:pt x="266503" y="219011"/>
                  <a:pt x="268301" y="215769"/>
                  <a:pt x="268301" y="213608"/>
                </a:cubicBezTo>
                <a:cubicBezTo>
                  <a:pt x="268301" y="213248"/>
                  <a:pt x="268301" y="211808"/>
                  <a:pt x="265784" y="209647"/>
                </a:cubicBezTo>
                <a:close/>
                <a:moveTo>
                  <a:pt x="46395" y="200643"/>
                </a:moveTo>
                <a:lnTo>
                  <a:pt x="46395" y="273393"/>
                </a:lnTo>
                <a:cubicBezTo>
                  <a:pt x="66895" y="279516"/>
                  <a:pt x="187379" y="311929"/>
                  <a:pt x="278731" y="239179"/>
                </a:cubicBezTo>
                <a:cubicBezTo>
                  <a:pt x="280529" y="238099"/>
                  <a:pt x="285565" y="233417"/>
                  <a:pt x="285924" y="229815"/>
                </a:cubicBezTo>
                <a:cubicBezTo>
                  <a:pt x="285924" y="228735"/>
                  <a:pt x="285565" y="227294"/>
                  <a:pt x="283407" y="225493"/>
                </a:cubicBezTo>
                <a:cubicBezTo>
                  <a:pt x="281608" y="223693"/>
                  <a:pt x="272977" y="227654"/>
                  <a:pt x="263626" y="231256"/>
                </a:cubicBezTo>
                <a:cubicBezTo>
                  <a:pt x="248880" y="237738"/>
                  <a:pt x="226941" y="247102"/>
                  <a:pt x="193493" y="253945"/>
                </a:cubicBezTo>
                <a:cubicBezTo>
                  <a:pt x="186300" y="256466"/>
                  <a:pt x="175870" y="257907"/>
                  <a:pt x="162563" y="257907"/>
                </a:cubicBezTo>
                <a:cubicBezTo>
                  <a:pt x="151054" y="257907"/>
                  <a:pt x="137747" y="256826"/>
                  <a:pt x="122641" y="255026"/>
                </a:cubicBezTo>
                <a:cubicBezTo>
                  <a:pt x="120124" y="254665"/>
                  <a:pt x="118326" y="252504"/>
                  <a:pt x="118685" y="249983"/>
                </a:cubicBezTo>
                <a:cubicBezTo>
                  <a:pt x="119045" y="247823"/>
                  <a:pt x="121203" y="246022"/>
                  <a:pt x="123720" y="246022"/>
                </a:cubicBezTo>
                <a:cubicBezTo>
                  <a:pt x="164002" y="251424"/>
                  <a:pt x="182344" y="248543"/>
                  <a:pt x="190976" y="245301"/>
                </a:cubicBezTo>
                <a:cubicBezTo>
                  <a:pt x="198888" y="242060"/>
                  <a:pt x="199248" y="238099"/>
                  <a:pt x="199248" y="236658"/>
                </a:cubicBezTo>
                <a:cubicBezTo>
                  <a:pt x="199608" y="231256"/>
                  <a:pt x="198529" y="227294"/>
                  <a:pt x="196011" y="224773"/>
                </a:cubicBezTo>
                <a:cubicBezTo>
                  <a:pt x="192774" y="221532"/>
                  <a:pt x="187379" y="221532"/>
                  <a:pt x="187379" y="221532"/>
                </a:cubicBezTo>
                <a:cubicBezTo>
                  <a:pt x="143861" y="222252"/>
                  <a:pt x="135589" y="217570"/>
                  <a:pt x="126598" y="212528"/>
                </a:cubicBezTo>
                <a:cubicBezTo>
                  <a:pt x="117606" y="207126"/>
                  <a:pt x="107536" y="201003"/>
                  <a:pt x="46395" y="200643"/>
                </a:cubicBezTo>
                <a:close/>
                <a:moveTo>
                  <a:pt x="8991" y="200643"/>
                </a:moveTo>
                <a:lnTo>
                  <a:pt x="8991" y="272313"/>
                </a:lnTo>
                <a:lnTo>
                  <a:pt x="37404" y="272313"/>
                </a:lnTo>
                <a:lnTo>
                  <a:pt x="37404" y="200643"/>
                </a:lnTo>
                <a:lnTo>
                  <a:pt x="8991" y="200643"/>
                </a:lnTo>
                <a:close/>
                <a:moveTo>
                  <a:pt x="4675" y="191639"/>
                </a:moveTo>
                <a:lnTo>
                  <a:pt x="42079" y="191639"/>
                </a:lnTo>
                <a:cubicBezTo>
                  <a:pt x="109694" y="191639"/>
                  <a:pt x="120843" y="198482"/>
                  <a:pt x="130913" y="204605"/>
                </a:cubicBezTo>
                <a:cubicBezTo>
                  <a:pt x="139185" y="209287"/>
                  <a:pt x="146019" y="213248"/>
                  <a:pt x="187379" y="212888"/>
                </a:cubicBezTo>
                <a:cubicBezTo>
                  <a:pt x="187379" y="212888"/>
                  <a:pt x="196011" y="212168"/>
                  <a:pt x="202485" y="218290"/>
                </a:cubicBezTo>
                <a:cubicBezTo>
                  <a:pt x="203204" y="219731"/>
                  <a:pt x="204283" y="220451"/>
                  <a:pt x="205002" y="221892"/>
                </a:cubicBezTo>
                <a:cubicBezTo>
                  <a:pt x="218669" y="217930"/>
                  <a:pt x="230897" y="212888"/>
                  <a:pt x="240608" y="208926"/>
                </a:cubicBezTo>
                <a:cubicBezTo>
                  <a:pt x="256073" y="202084"/>
                  <a:pt x="265064" y="198122"/>
                  <a:pt x="271538" y="202804"/>
                </a:cubicBezTo>
                <a:cubicBezTo>
                  <a:pt x="275854" y="206405"/>
                  <a:pt x="276933" y="210367"/>
                  <a:pt x="277293" y="213248"/>
                </a:cubicBezTo>
                <a:cubicBezTo>
                  <a:pt x="277293" y="214329"/>
                  <a:pt x="276933" y="215769"/>
                  <a:pt x="276933" y="216850"/>
                </a:cubicBezTo>
                <a:cubicBezTo>
                  <a:pt x="281968" y="215769"/>
                  <a:pt x="285924" y="216129"/>
                  <a:pt x="289161" y="218650"/>
                </a:cubicBezTo>
                <a:cubicBezTo>
                  <a:pt x="294196" y="222612"/>
                  <a:pt x="294916" y="227294"/>
                  <a:pt x="294916" y="230175"/>
                </a:cubicBezTo>
                <a:cubicBezTo>
                  <a:pt x="294196" y="238819"/>
                  <a:pt x="285205" y="245662"/>
                  <a:pt x="283766" y="246382"/>
                </a:cubicBezTo>
                <a:cubicBezTo>
                  <a:pt x="235933" y="284558"/>
                  <a:pt x="180186" y="294642"/>
                  <a:pt x="134150" y="294642"/>
                </a:cubicBezTo>
                <a:cubicBezTo>
                  <a:pt x="85237" y="294642"/>
                  <a:pt x="47114" y="283117"/>
                  <a:pt x="41360" y="281316"/>
                </a:cubicBezTo>
                <a:lnTo>
                  <a:pt x="4675" y="281316"/>
                </a:lnTo>
                <a:cubicBezTo>
                  <a:pt x="2158" y="281316"/>
                  <a:pt x="0" y="279156"/>
                  <a:pt x="0" y="276995"/>
                </a:cubicBezTo>
                <a:lnTo>
                  <a:pt x="0" y="196321"/>
                </a:lnTo>
                <a:cubicBezTo>
                  <a:pt x="0" y="193800"/>
                  <a:pt x="2158" y="191639"/>
                  <a:pt x="4675" y="191639"/>
                </a:cubicBezTo>
                <a:close/>
                <a:moveTo>
                  <a:pt x="183117" y="73620"/>
                </a:moveTo>
                <a:lnTo>
                  <a:pt x="183117" y="98765"/>
                </a:lnTo>
                <a:cubicBezTo>
                  <a:pt x="183117" y="101279"/>
                  <a:pt x="181328" y="103435"/>
                  <a:pt x="178823" y="103435"/>
                </a:cubicBezTo>
                <a:lnTo>
                  <a:pt x="153411" y="103435"/>
                </a:lnTo>
                <a:lnTo>
                  <a:pt x="153411" y="124269"/>
                </a:lnTo>
                <a:lnTo>
                  <a:pt x="178823" y="124269"/>
                </a:lnTo>
                <a:cubicBezTo>
                  <a:pt x="181328" y="124269"/>
                  <a:pt x="183117" y="126065"/>
                  <a:pt x="183117" y="128580"/>
                </a:cubicBezTo>
                <a:lnTo>
                  <a:pt x="183117" y="154084"/>
                </a:lnTo>
                <a:lnTo>
                  <a:pt x="203876" y="154084"/>
                </a:lnTo>
                <a:lnTo>
                  <a:pt x="203876" y="128580"/>
                </a:lnTo>
                <a:cubicBezTo>
                  <a:pt x="203876" y="126065"/>
                  <a:pt x="206024" y="124269"/>
                  <a:pt x="208171" y="124269"/>
                </a:cubicBezTo>
                <a:lnTo>
                  <a:pt x="233583" y="124269"/>
                </a:lnTo>
                <a:lnTo>
                  <a:pt x="233583" y="103435"/>
                </a:lnTo>
                <a:lnTo>
                  <a:pt x="208171" y="103435"/>
                </a:lnTo>
                <a:cubicBezTo>
                  <a:pt x="206024" y="103435"/>
                  <a:pt x="203876" y="101279"/>
                  <a:pt x="203876" y="98765"/>
                </a:cubicBezTo>
                <a:lnTo>
                  <a:pt x="203876" y="73620"/>
                </a:lnTo>
                <a:lnTo>
                  <a:pt x="183117" y="73620"/>
                </a:lnTo>
                <a:close/>
                <a:moveTo>
                  <a:pt x="178823" y="64639"/>
                </a:moveTo>
                <a:lnTo>
                  <a:pt x="208171" y="64639"/>
                </a:lnTo>
                <a:cubicBezTo>
                  <a:pt x="210676" y="64639"/>
                  <a:pt x="212824" y="66795"/>
                  <a:pt x="212824" y="69309"/>
                </a:cubicBezTo>
                <a:lnTo>
                  <a:pt x="212824" y="94454"/>
                </a:lnTo>
                <a:lnTo>
                  <a:pt x="237878" y="94454"/>
                </a:lnTo>
                <a:cubicBezTo>
                  <a:pt x="240383" y="94454"/>
                  <a:pt x="242530" y="96250"/>
                  <a:pt x="242530" y="98765"/>
                </a:cubicBezTo>
                <a:lnTo>
                  <a:pt x="242530" y="128580"/>
                </a:lnTo>
                <a:cubicBezTo>
                  <a:pt x="242530" y="131094"/>
                  <a:pt x="240383" y="132890"/>
                  <a:pt x="237878" y="132890"/>
                </a:cubicBezTo>
                <a:lnTo>
                  <a:pt x="212824" y="132890"/>
                </a:lnTo>
                <a:lnTo>
                  <a:pt x="212824" y="158394"/>
                </a:lnTo>
                <a:cubicBezTo>
                  <a:pt x="212824" y="160909"/>
                  <a:pt x="210676" y="162705"/>
                  <a:pt x="208171" y="162705"/>
                </a:cubicBezTo>
                <a:lnTo>
                  <a:pt x="178823" y="162705"/>
                </a:lnTo>
                <a:cubicBezTo>
                  <a:pt x="176317" y="162705"/>
                  <a:pt x="174170" y="160909"/>
                  <a:pt x="174170" y="158394"/>
                </a:cubicBezTo>
                <a:lnTo>
                  <a:pt x="174170" y="132890"/>
                </a:lnTo>
                <a:lnTo>
                  <a:pt x="149116" y="132890"/>
                </a:lnTo>
                <a:cubicBezTo>
                  <a:pt x="146611" y="132890"/>
                  <a:pt x="144463" y="131094"/>
                  <a:pt x="144463" y="128580"/>
                </a:cubicBezTo>
                <a:lnTo>
                  <a:pt x="144463" y="98765"/>
                </a:lnTo>
                <a:cubicBezTo>
                  <a:pt x="144463" y="96250"/>
                  <a:pt x="146611" y="94454"/>
                  <a:pt x="149116" y="94454"/>
                </a:cubicBezTo>
                <a:lnTo>
                  <a:pt x="174170" y="94454"/>
                </a:lnTo>
                <a:lnTo>
                  <a:pt x="174170" y="69309"/>
                </a:lnTo>
                <a:cubicBezTo>
                  <a:pt x="174170" y="66795"/>
                  <a:pt x="176317" y="64639"/>
                  <a:pt x="178823" y="64639"/>
                </a:cubicBezTo>
                <a:close/>
                <a:moveTo>
                  <a:pt x="194899" y="10324"/>
                </a:moveTo>
                <a:lnTo>
                  <a:pt x="141818" y="63113"/>
                </a:lnTo>
                <a:cubicBezTo>
                  <a:pt x="128096" y="77478"/>
                  <a:pt x="120152" y="95793"/>
                  <a:pt x="120152" y="115903"/>
                </a:cubicBezTo>
                <a:cubicBezTo>
                  <a:pt x="120152" y="136014"/>
                  <a:pt x="128096" y="154687"/>
                  <a:pt x="141818" y="168693"/>
                </a:cubicBezTo>
                <a:cubicBezTo>
                  <a:pt x="156262" y="182698"/>
                  <a:pt x="175039" y="190239"/>
                  <a:pt x="194899" y="190239"/>
                </a:cubicBezTo>
                <a:cubicBezTo>
                  <a:pt x="215120" y="190239"/>
                  <a:pt x="233897" y="182698"/>
                  <a:pt x="247979" y="168693"/>
                </a:cubicBezTo>
                <a:cubicBezTo>
                  <a:pt x="277228" y="139605"/>
                  <a:pt x="277228" y="92561"/>
                  <a:pt x="247979" y="63113"/>
                </a:cubicBezTo>
                <a:lnTo>
                  <a:pt x="194899" y="10324"/>
                </a:lnTo>
                <a:close/>
                <a:moveTo>
                  <a:pt x="192010" y="1346"/>
                </a:moveTo>
                <a:cubicBezTo>
                  <a:pt x="193454" y="-449"/>
                  <a:pt x="196343" y="-449"/>
                  <a:pt x="198148" y="1346"/>
                </a:cubicBezTo>
                <a:lnTo>
                  <a:pt x="254118" y="57009"/>
                </a:lnTo>
                <a:cubicBezTo>
                  <a:pt x="286977" y="89329"/>
                  <a:pt x="286977" y="142478"/>
                  <a:pt x="254118" y="174798"/>
                </a:cubicBezTo>
                <a:cubicBezTo>
                  <a:pt x="238591" y="190598"/>
                  <a:pt x="217647" y="199217"/>
                  <a:pt x="194899" y="199217"/>
                </a:cubicBezTo>
                <a:cubicBezTo>
                  <a:pt x="172511" y="199217"/>
                  <a:pt x="151568" y="190598"/>
                  <a:pt x="135679" y="174798"/>
                </a:cubicBezTo>
                <a:cubicBezTo>
                  <a:pt x="119791" y="159356"/>
                  <a:pt x="111125" y="138168"/>
                  <a:pt x="111125" y="115903"/>
                </a:cubicBezTo>
                <a:cubicBezTo>
                  <a:pt x="111125" y="93638"/>
                  <a:pt x="119791" y="72810"/>
                  <a:pt x="135679" y="57009"/>
                </a:cubicBezTo>
                <a:lnTo>
                  <a:pt x="192010" y="13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47" name="Freeform 985">
            <a:extLst>
              <a:ext uri="{FF2B5EF4-FFF2-40B4-BE49-F238E27FC236}">
                <a16:creationId xmlns:a16="http://schemas.microsoft.com/office/drawing/2014/main" id="{AD34DE74-DBEF-476B-AEA2-415D11ED7A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748033" y="3218563"/>
            <a:ext cx="369504" cy="369504"/>
          </a:xfrm>
          <a:custGeom>
            <a:avLst/>
            <a:gdLst>
              <a:gd name="T0" fmla="*/ 22527 w 285390"/>
              <a:gd name="T1" fmla="*/ 213078 h 285738"/>
              <a:gd name="T2" fmla="*/ 258620 w 285390"/>
              <a:gd name="T3" fmla="*/ 203571 h 285738"/>
              <a:gd name="T4" fmla="*/ 202556 w 285390"/>
              <a:gd name="T5" fmla="*/ 229895 h 285738"/>
              <a:gd name="T6" fmla="*/ 256088 w 285390"/>
              <a:gd name="T7" fmla="*/ 215109 h 285738"/>
              <a:gd name="T8" fmla="*/ 45214 w 285390"/>
              <a:gd name="T9" fmla="*/ 194554 h 285738"/>
              <a:gd name="T10" fmla="*/ 278152 w 285390"/>
              <a:gd name="T11" fmla="*/ 222680 h 285738"/>
              <a:gd name="T12" fmla="*/ 188449 w 285390"/>
              <a:gd name="T13" fmla="*/ 245759 h 285738"/>
              <a:gd name="T14" fmla="*/ 115384 w 285390"/>
              <a:gd name="T15" fmla="*/ 242153 h 285738"/>
              <a:gd name="T16" fmla="*/ 185917 w 285390"/>
              <a:gd name="T17" fmla="*/ 237827 h 285738"/>
              <a:gd name="T18" fmla="*/ 182300 w 285390"/>
              <a:gd name="T19" fmla="*/ 214748 h 285738"/>
              <a:gd name="T20" fmla="*/ 8681 w 285390"/>
              <a:gd name="T21" fmla="*/ 194554 h 285738"/>
              <a:gd name="T22" fmla="*/ 36533 w 285390"/>
              <a:gd name="T23" fmla="*/ 194554 h 285738"/>
              <a:gd name="T24" fmla="*/ 153387 w 285390"/>
              <a:gd name="T25" fmla="*/ 179093 h 285738"/>
              <a:gd name="T26" fmla="*/ 140731 w 285390"/>
              <a:gd name="T27" fmla="*/ 185904 h 285738"/>
              <a:gd name="T28" fmla="*/ 183457 w 285390"/>
              <a:gd name="T29" fmla="*/ 167551 h 285738"/>
              <a:gd name="T30" fmla="*/ 179280 w 285390"/>
              <a:gd name="T31" fmla="*/ 181015 h 285738"/>
              <a:gd name="T32" fmla="*/ 175102 w 285390"/>
              <a:gd name="T33" fmla="*/ 173763 h 285738"/>
              <a:gd name="T34" fmla="*/ 118688 w 285390"/>
              <a:gd name="T35" fmla="*/ 159176 h 285738"/>
              <a:gd name="T36" fmla="*/ 122269 w 285390"/>
              <a:gd name="T37" fmla="*/ 174991 h 285738"/>
              <a:gd name="T38" fmla="*/ 112956 w 285390"/>
              <a:gd name="T39" fmla="*/ 157739 h 285738"/>
              <a:gd name="T40" fmla="*/ 203589 w 285390"/>
              <a:gd name="T41" fmla="*/ 151151 h 285738"/>
              <a:gd name="T42" fmla="*/ 195027 w 285390"/>
              <a:gd name="T43" fmla="*/ 149016 h 285738"/>
              <a:gd name="T44" fmla="*/ 110782 w 285390"/>
              <a:gd name="T45" fmla="*/ 122109 h 285738"/>
              <a:gd name="T46" fmla="*/ 108176 w 285390"/>
              <a:gd name="T47" fmla="*/ 143226 h 285738"/>
              <a:gd name="T48" fmla="*/ 110782 w 285390"/>
              <a:gd name="T49" fmla="*/ 122109 h 285738"/>
              <a:gd name="T50" fmla="*/ 158111 w 285390"/>
              <a:gd name="T51" fmla="*/ 112325 h 285738"/>
              <a:gd name="T52" fmla="*/ 160994 w 285390"/>
              <a:gd name="T53" fmla="*/ 124911 h 285738"/>
              <a:gd name="T54" fmla="*/ 153789 w 285390"/>
              <a:gd name="T55" fmla="*/ 133545 h 285738"/>
              <a:gd name="T56" fmla="*/ 158111 w 285390"/>
              <a:gd name="T57" fmla="*/ 165913 h 285738"/>
              <a:gd name="T58" fmla="*/ 149465 w 285390"/>
              <a:gd name="T59" fmla="*/ 163396 h 285738"/>
              <a:gd name="T60" fmla="*/ 146582 w 285390"/>
              <a:gd name="T61" fmla="*/ 151166 h 285738"/>
              <a:gd name="T62" fmla="*/ 153789 w 285390"/>
              <a:gd name="T63" fmla="*/ 142176 h 285738"/>
              <a:gd name="T64" fmla="*/ 149465 w 285390"/>
              <a:gd name="T65" fmla="*/ 110168 h 285738"/>
              <a:gd name="T66" fmla="*/ 189934 w 285390"/>
              <a:gd name="T67" fmla="*/ 102523 h 285738"/>
              <a:gd name="T68" fmla="*/ 194322 w 285390"/>
              <a:gd name="T69" fmla="*/ 119420 h 285738"/>
              <a:gd name="T70" fmla="*/ 183352 w 285390"/>
              <a:gd name="T71" fmla="*/ 102523 h 285738"/>
              <a:gd name="T72" fmla="*/ 132428 w 285390"/>
              <a:gd name="T73" fmla="*/ 101706 h 285738"/>
              <a:gd name="T74" fmla="*/ 118246 w 285390"/>
              <a:gd name="T75" fmla="*/ 108769 h 285738"/>
              <a:gd name="T76" fmla="*/ 153847 w 285390"/>
              <a:gd name="T77" fmla="*/ 88026 h 285738"/>
              <a:gd name="T78" fmla="*/ 169666 w 285390"/>
              <a:gd name="T79" fmla="*/ 95064 h 285738"/>
              <a:gd name="T80" fmla="*/ 154199 w 285390"/>
              <a:gd name="T81" fmla="*/ 96916 h 285738"/>
              <a:gd name="T82" fmla="*/ 125513 w 285390"/>
              <a:gd name="T83" fmla="*/ 61135 h 285738"/>
              <a:gd name="T84" fmla="*/ 127682 w 285390"/>
              <a:gd name="T85" fmla="*/ 198159 h 285738"/>
              <a:gd name="T86" fmla="*/ 199300 w 285390"/>
              <a:gd name="T87" fmla="*/ 215109 h 285738"/>
              <a:gd name="T88" fmla="*/ 240535 w 285390"/>
              <a:gd name="T89" fmla="*/ 171475 h 285738"/>
              <a:gd name="T90" fmla="*/ 125513 w 285390"/>
              <a:gd name="T91" fmla="*/ 61135 h 285738"/>
              <a:gd name="T92" fmla="*/ 115023 w 285390"/>
              <a:gd name="T93" fmla="*/ 16420 h 285738"/>
              <a:gd name="T94" fmla="*/ 137810 w 285390"/>
              <a:gd name="T95" fmla="*/ 35528 h 285738"/>
              <a:gd name="T96" fmla="*/ 150108 w 285390"/>
              <a:gd name="T97" fmla="*/ 61495 h 285738"/>
              <a:gd name="T98" fmla="*/ 163491 w 285390"/>
              <a:gd name="T99" fmla="*/ 34447 h 285738"/>
              <a:gd name="T100" fmla="*/ 168917 w 285390"/>
              <a:gd name="T101" fmla="*/ 59692 h 285738"/>
              <a:gd name="T102" fmla="*/ 193513 w 285390"/>
              <a:gd name="T103" fmla="*/ 9926 h 285738"/>
              <a:gd name="T104" fmla="*/ 141065 w 285390"/>
              <a:gd name="T105" fmla="*/ 15699 h 285738"/>
              <a:gd name="T106" fmla="*/ 143597 w 285390"/>
              <a:gd name="T107" fmla="*/ 7763 h 285738"/>
              <a:gd name="T108" fmla="*/ 200024 w 285390"/>
              <a:gd name="T109" fmla="*/ 4157 h 285738"/>
              <a:gd name="T110" fmla="*/ 249216 w 285390"/>
              <a:gd name="T111" fmla="*/ 171475 h 285738"/>
              <a:gd name="T112" fmla="*/ 269834 w 285390"/>
              <a:gd name="T113" fmla="*/ 206816 h 285738"/>
              <a:gd name="T114" fmla="*/ 286832 w 285390"/>
              <a:gd name="T115" fmla="*/ 223041 h 285738"/>
              <a:gd name="T116" fmla="*/ 40150 w 285390"/>
              <a:gd name="T117" fmla="*/ 272442 h 285738"/>
              <a:gd name="T118" fmla="*/ 0 w 285390"/>
              <a:gd name="T119" fmla="*/ 190227 h 285738"/>
              <a:gd name="T120" fmla="*/ 58234 w 285390"/>
              <a:gd name="T121" fmla="*/ 185901 h 285738"/>
              <a:gd name="T122" fmla="*/ 107066 w 285390"/>
              <a:gd name="T123" fmla="*/ 19304 h 28573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85390" h="285738">
                <a:moveTo>
                  <a:pt x="22415" y="203898"/>
                </a:moveTo>
                <a:cubicBezTo>
                  <a:pt x="24701" y="203898"/>
                  <a:pt x="26606" y="206184"/>
                  <a:pt x="26606" y="208470"/>
                </a:cubicBezTo>
                <a:cubicBezTo>
                  <a:pt x="26606" y="211137"/>
                  <a:pt x="24701" y="213042"/>
                  <a:pt x="22415" y="213042"/>
                </a:cubicBezTo>
                <a:cubicBezTo>
                  <a:pt x="19367" y="213042"/>
                  <a:pt x="17462" y="211137"/>
                  <a:pt x="17462" y="208470"/>
                </a:cubicBezTo>
                <a:cubicBezTo>
                  <a:pt x="17462" y="206184"/>
                  <a:pt x="19367" y="203898"/>
                  <a:pt x="22415" y="203898"/>
                </a:cubicBezTo>
                <a:close/>
                <a:moveTo>
                  <a:pt x="257319" y="203535"/>
                </a:moveTo>
                <a:cubicBezTo>
                  <a:pt x="255160" y="202093"/>
                  <a:pt x="244363" y="206780"/>
                  <a:pt x="236446" y="210025"/>
                </a:cubicBezTo>
                <a:cubicBezTo>
                  <a:pt x="226729" y="214352"/>
                  <a:pt x="214853" y="219039"/>
                  <a:pt x="201177" y="223365"/>
                </a:cubicBezTo>
                <a:cubicBezTo>
                  <a:pt x="201537" y="225528"/>
                  <a:pt x="201537" y="227331"/>
                  <a:pt x="201537" y="229855"/>
                </a:cubicBezTo>
                <a:cubicBezTo>
                  <a:pt x="201177" y="230936"/>
                  <a:pt x="201177" y="232739"/>
                  <a:pt x="200817" y="234181"/>
                </a:cubicBezTo>
                <a:cubicBezTo>
                  <a:pt x="223850" y="228413"/>
                  <a:pt x="240405" y="221202"/>
                  <a:pt x="251921" y="216154"/>
                </a:cubicBezTo>
                <a:cubicBezTo>
                  <a:pt x="253001" y="215794"/>
                  <a:pt x="254080" y="215433"/>
                  <a:pt x="254800" y="215073"/>
                </a:cubicBezTo>
                <a:cubicBezTo>
                  <a:pt x="258039" y="212188"/>
                  <a:pt x="259838" y="208944"/>
                  <a:pt x="259838" y="207141"/>
                </a:cubicBezTo>
                <a:cubicBezTo>
                  <a:pt x="259838" y="206420"/>
                  <a:pt x="259838" y="204978"/>
                  <a:pt x="257319" y="203535"/>
                </a:cubicBezTo>
                <a:close/>
                <a:moveTo>
                  <a:pt x="44986" y="194522"/>
                </a:moveTo>
                <a:lnTo>
                  <a:pt x="44986" y="264827"/>
                </a:lnTo>
                <a:cubicBezTo>
                  <a:pt x="64780" y="270956"/>
                  <a:pt x="181383" y="301963"/>
                  <a:pt x="269555" y="231658"/>
                </a:cubicBezTo>
                <a:cubicBezTo>
                  <a:pt x="271355" y="230576"/>
                  <a:pt x="276753" y="226249"/>
                  <a:pt x="276753" y="222644"/>
                </a:cubicBezTo>
                <a:cubicBezTo>
                  <a:pt x="276753" y="221562"/>
                  <a:pt x="276753" y="220120"/>
                  <a:pt x="274594" y="218318"/>
                </a:cubicBezTo>
                <a:cubicBezTo>
                  <a:pt x="272434" y="216875"/>
                  <a:pt x="264157" y="220481"/>
                  <a:pt x="255160" y="224447"/>
                </a:cubicBezTo>
                <a:cubicBezTo>
                  <a:pt x="241124" y="230215"/>
                  <a:pt x="219171" y="239589"/>
                  <a:pt x="187501" y="245719"/>
                </a:cubicBezTo>
                <a:cubicBezTo>
                  <a:pt x="180303" y="248603"/>
                  <a:pt x="169867" y="250045"/>
                  <a:pt x="157271" y="250045"/>
                </a:cubicBezTo>
                <a:cubicBezTo>
                  <a:pt x="146474" y="250045"/>
                  <a:pt x="133518" y="248963"/>
                  <a:pt x="118763" y="247161"/>
                </a:cubicBezTo>
                <a:cubicBezTo>
                  <a:pt x="116244" y="246800"/>
                  <a:pt x="114444" y="244637"/>
                  <a:pt x="114804" y="242113"/>
                </a:cubicBezTo>
                <a:cubicBezTo>
                  <a:pt x="115164" y="239950"/>
                  <a:pt x="117323" y="238147"/>
                  <a:pt x="119843" y="238508"/>
                </a:cubicBezTo>
                <a:cubicBezTo>
                  <a:pt x="158710" y="243555"/>
                  <a:pt x="176705" y="240671"/>
                  <a:pt x="184622" y="237787"/>
                </a:cubicBezTo>
                <a:lnTo>
                  <a:pt x="184982" y="237787"/>
                </a:lnTo>
                <a:cubicBezTo>
                  <a:pt x="192540" y="234542"/>
                  <a:pt x="192899" y="230576"/>
                  <a:pt x="192899" y="229494"/>
                </a:cubicBezTo>
                <a:cubicBezTo>
                  <a:pt x="193259" y="224086"/>
                  <a:pt x="192180" y="220120"/>
                  <a:pt x="189661" y="217957"/>
                </a:cubicBezTo>
                <a:cubicBezTo>
                  <a:pt x="186422" y="214712"/>
                  <a:pt x="181383" y="214712"/>
                  <a:pt x="181383" y="214712"/>
                </a:cubicBezTo>
                <a:cubicBezTo>
                  <a:pt x="139276" y="215433"/>
                  <a:pt x="131359" y="211107"/>
                  <a:pt x="122362" y="205699"/>
                </a:cubicBezTo>
                <a:cubicBezTo>
                  <a:pt x="113724" y="200651"/>
                  <a:pt x="104007" y="194522"/>
                  <a:pt x="44986" y="194522"/>
                </a:cubicBezTo>
                <a:close/>
                <a:moveTo>
                  <a:pt x="8637" y="194522"/>
                </a:moveTo>
                <a:lnTo>
                  <a:pt x="8637" y="263746"/>
                </a:lnTo>
                <a:lnTo>
                  <a:pt x="36349" y="263746"/>
                </a:lnTo>
                <a:lnTo>
                  <a:pt x="36349" y="194522"/>
                </a:lnTo>
                <a:lnTo>
                  <a:pt x="8637" y="194522"/>
                </a:lnTo>
                <a:close/>
                <a:moveTo>
                  <a:pt x="142122" y="177627"/>
                </a:moveTo>
                <a:cubicBezTo>
                  <a:pt x="145620" y="178344"/>
                  <a:pt x="149117" y="179061"/>
                  <a:pt x="152615" y="179061"/>
                </a:cubicBezTo>
                <a:cubicBezTo>
                  <a:pt x="155064" y="179061"/>
                  <a:pt x="156812" y="180853"/>
                  <a:pt x="156812" y="183363"/>
                </a:cubicBezTo>
                <a:cubicBezTo>
                  <a:pt x="156812" y="185513"/>
                  <a:pt x="155064" y="187664"/>
                  <a:pt x="152615" y="187664"/>
                </a:cubicBezTo>
                <a:cubicBezTo>
                  <a:pt x="148418" y="187664"/>
                  <a:pt x="144220" y="186947"/>
                  <a:pt x="140023" y="185872"/>
                </a:cubicBezTo>
                <a:cubicBezTo>
                  <a:pt x="137924" y="185513"/>
                  <a:pt x="136525" y="183004"/>
                  <a:pt x="136875" y="180853"/>
                </a:cubicBezTo>
                <a:cubicBezTo>
                  <a:pt x="137575" y="178344"/>
                  <a:pt x="140023" y="176910"/>
                  <a:pt x="142122" y="177627"/>
                </a:cubicBezTo>
                <a:close/>
                <a:moveTo>
                  <a:pt x="182534" y="167523"/>
                </a:moveTo>
                <a:cubicBezTo>
                  <a:pt x="184266" y="165798"/>
                  <a:pt x="186690" y="165798"/>
                  <a:pt x="188422" y="167523"/>
                </a:cubicBezTo>
                <a:cubicBezTo>
                  <a:pt x="190154" y="169249"/>
                  <a:pt x="190154" y="171665"/>
                  <a:pt x="188422" y="173390"/>
                </a:cubicBezTo>
                <a:cubicBezTo>
                  <a:pt x="185651" y="176151"/>
                  <a:pt x="182188" y="178912"/>
                  <a:pt x="178378" y="180983"/>
                </a:cubicBezTo>
                <a:cubicBezTo>
                  <a:pt x="178031" y="181328"/>
                  <a:pt x="176992" y="181328"/>
                  <a:pt x="176299" y="181328"/>
                </a:cubicBezTo>
                <a:cubicBezTo>
                  <a:pt x="174914" y="181328"/>
                  <a:pt x="173528" y="180983"/>
                  <a:pt x="172836" y="179602"/>
                </a:cubicBezTo>
                <a:cubicBezTo>
                  <a:pt x="171450" y="177532"/>
                  <a:pt x="172489" y="175116"/>
                  <a:pt x="174221" y="173735"/>
                </a:cubicBezTo>
                <a:cubicBezTo>
                  <a:pt x="177338" y="172010"/>
                  <a:pt x="180109" y="169939"/>
                  <a:pt x="182534" y="167523"/>
                </a:cubicBezTo>
                <a:close/>
                <a:moveTo>
                  <a:pt x="112388" y="157711"/>
                </a:moveTo>
                <a:cubicBezTo>
                  <a:pt x="114527" y="156273"/>
                  <a:pt x="117378" y="156992"/>
                  <a:pt x="118091" y="159148"/>
                </a:cubicBezTo>
                <a:cubicBezTo>
                  <a:pt x="120229" y="162383"/>
                  <a:pt x="122367" y="165259"/>
                  <a:pt x="124862" y="167775"/>
                </a:cubicBezTo>
                <a:cubicBezTo>
                  <a:pt x="126644" y="169572"/>
                  <a:pt x="126644" y="172088"/>
                  <a:pt x="124862" y="173885"/>
                </a:cubicBezTo>
                <a:cubicBezTo>
                  <a:pt x="124149" y="174604"/>
                  <a:pt x="123080" y="174963"/>
                  <a:pt x="121654" y="174963"/>
                </a:cubicBezTo>
                <a:cubicBezTo>
                  <a:pt x="120942" y="174963"/>
                  <a:pt x="119872" y="174604"/>
                  <a:pt x="118803" y="173885"/>
                </a:cubicBezTo>
                <a:cubicBezTo>
                  <a:pt x="115596" y="170650"/>
                  <a:pt x="113101" y="167415"/>
                  <a:pt x="110963" y="163462"/>
                </a:cubicBezTo>
                <a:cubicBezTo>
                  <a:pt x="109537" y="161305"/>
                  <a:pt x="110606" y="158789"/>
                  <a:pt x="112388" y="157711"/>
                </a:cubicBezTo>
                <a:close/>
                <a:moveTo>
                  <a:pt x="200342" y="134048"/>
                </a:moveTo>
                <a:cubicBezTo>
                  <a:pt x="202565" y="134048"/>
                  <a:pt x="204417" y="135827"/>
                  <a:pt x="204417" y="138318"/>
                </a:cubicBezTo>
                <a:cubicBezTo>
                  <a:pt x="204417" y="142943"/>
                  <a:pt x="204046" y="147213"/>
                  <a:pt x="202565" y="151127"/>
                </a:cubicBezTo>
                <a:cubicBezTo>
                  <a:pt x="202194" y="152906"/>
                  <a:pt x="200342" y="154329"/>
                  <a:pt x="198490" y="154329"/>
                </a:cubicBezTo>
                <a:cubicBezTo>
                  <a:pt x="198120" y="154329"/>
                  <a:pt x="197750" y="153973"/>
                  <a:pt x="197379" y="153973"/>
                </a:cubicBezTo>
                <a:cubicBezTo>
                  <a:pt x="194786" y="153262"/>
                  <a:pt x="193675" y="151127"/>
                  <a:pt x="194046" y="148992"/>
                </a:cubicBezTo>
                <a:cubicBezTo>
                  <a:pt x="195157" y="145790"/>
                  <a:pt x="195527" y="142232"/>
                  <a:pt x="195527" y="138673"/>
                </a:cubicBezTo>
                <a:cubicBezTo>
                  <a:pt x="195527" y="136183"/>
                  <a:pt x="197379" y="134048"/>
                  <a:pt x="200342" y="134048"/>
                </a:cubicBezTo>
                <a:close/>
                <a:moveTo>
                  <a:pt x="110225" y="122089"/>
                </a:moveTo>
                <a:cubicBezTo>
                  <a:pt x="112448" y="122830"/>
                  <a:pt x="113930" y="125052"/>
                  <a:pt x="113559" y="127645"/>
                </a:cubicBezTo>
                <a:cubicBezTo>
                  <a:pt x="112448" y="131349"/>
                  <a:pt x="112078" y="135053"/>
                  <a:pt x="112078" y="138757"/>
                </a:cubicBezTo>
                <a:cubicBezTo>
                  <a:pt x="112078" y="140980"/>
                  <a:pt x="109855" y="143202"/>
                  <a:pt x="107632" y="143202"/>
                </a:cubicBezTo>
                <a:cubicBezTo>
                  <a:pt x="105410" y="143202"/>
                  <a:pt x="103187" y="141350"/>
                  <a:pt x="103187" y="138757"/>
                </a:cubicBezTo>
                <a:cubicBezTo>
                  <a:pt x="103187" y="133942"/>
                  <a:pt x="103558" y="129867"/>
                  <a:pt x="104669" y="125422"/>
                </a:cubicBezTo>
                <a:cubicBezTo>
                  <a:pt x="105410" y="123200"/>
                  <a:pt x="107632" y="121348"/>
                  <a:pt x="110225" y="122089"/>
                </a:cubicBezTo>
                <a:close/>
                <a:moveTo>
                  <a:pt x="153015" y="105473"/>
                </a:moveTo>
                <a:cubicBezTo>
                  <a:pt x="155524" y="105473"/>
                  <a:pt x="157316" y="107630"/>
                  <a:pt x="157316" y="110148"/>
                </a:cubicBezTo>
                <a:lnTo>
                  <a:pt x="157316" y="112305"/>
                </a:lnTo>
                <a:cubicBezTo>
                  <a:pt x="162335" y="113384"/>
                  <a:pt x="166636" y="116620"/>
                  <a:pt x="168428" y="121295"/>
                </a:cubicBezTo>
                <a:cubicBezTo>
                  <a:pt x="169145" y="123453"/>
                  <a:pt x="168070" y="125970"/>
                  <a:pt x="165919" y="127049"/>
                </a:cubicBezTo>
                <a:cubicBezTo>
                  <a:pt x="163768" y="127768"/>
                  <a:pt x="161259" y="127049"/>
                  <a:pt x="160184" y="124891"/>
                </a:cubicBezTo>
                <a:cubicBezTo>
                  <a:pt x="159467" y="122014"/>
                  <a:pt x="156241" y="120216"/>
                  <a:pt x="153015" y="120216"/>
                </a:cubicBezTo>
                <a:cubicBezTo>
                  <a:pt x="148713" y="120216"/>
                  <a:pt x="145128" y="123453"/>
                  <a:pt x="145128" y="127049"/>
                </a:cubicBezTo>
                <a:cubicBezTo>
                  <a:pt x="145128" y="131364"/>
                  <a:pt x="147638" y="133521"/>
                  <a:pt x="153015" y="133521"/>
                </a:cubicBezTo>
                <a:cubicBezTo>
                  <a:pt x="163051" y="133521"/>
                  <a:pt x="169504" y="139635"/>
                  <a:pt x="169504" y="148624"/>
                </a:cubicBezTo>
                <a:cubicBezTo>
                  <a:pt x="169504" y="155816"/>
                  <a:pt x="164485" y="161570"/>
                  <a:pt x="157316" y="163368"/>
                </a:cubicBezTo>
                <a:lnTo>
                  <a:pt x="157316" y="165885"/>
                </a:lnTo>
                <a:cubicBezTo>
                  <a:pt x="157316" y="168043"/>
                  <a:pt x="155524" y="170200"/>
                  <a:pt x="153015" y="170200"/>
                </a:cubicBezTo>
                <a:cubicBezTo>
                  <a:pt x="150505" y="170200"/>
                  <a:pt x="148713" y="168043"/>
                  <a:pt x="148713" y="165885"/>
                </a:cubicBezTo>
                <a:lnTo>
                  <a:pt x="148713" y="163368"/>
                </a:lnTo>
                <a:cubicBezTo>
                  <a:pt x="143694" y="162289"/>
                  <a:pt x="139751" y="159053"/>
                  <a:pt x="137959" y="154378"/>
                </a:cubicBezTo>
                <a:cubicBezTo>
                  <a:pt x="136884" y="152220"/>
                  <a:pt x="137959" y="149344"/>
                  <a:pt x="140110" y="148624"/>
                </a:cubicBezTo>
                <a:cubicBezTo>
                  <a:pt x="142261" y="147546"/>
                  <a:pt x="144770" y="148624"/>
                  <a:pt x="145845" y="151142"/>
                </a:cubicBezTo>
                <a:cubicBezTo>
                  <a:pt x="146921" y="153659"/>
                  <a:pt x="149788" y="155457"/>
                  <a:pt x="153015" y="155457"/>
                </a:cubicBezTo>
                <a:cubicBezTo>
                  <a:pt x="157316" y="155457"/>
                  <a:pt x="160901" y="152220"/>
                  <a:pt x="160901" y="148624"/>
                </a:cubicBezTo>
                <a:cubicBezTo>
                  <a:pt x="160901" y="144669"/>
                  <a:pt x="158391" y="142152"/>
                  <a:pt x="153015" y="142152"/>
                </a:cubicBezTo>
                <a:cubicBezTo>
                  <a:pt x="142978" y="142152"/>
                  <a:pt x="136525" y="136398"/>
                  <a:pt x="136525" y="127049"/>
                </a:cubicBezTo>
                <a:cubicBezTo>
                  <a:pt x="136525" y="119857"/>
                  <a:pt x="141902" y="114103"/>
                  <a:pt x="148713" y="112305"/>
                </a:cubicBezTo>
                <a:lnTo>
                  <a:pt x="148713" y="110148"/>
                </a:lnTo>
                <a:cubicBezTo>
                  <a:pt x="148713" y="107630"/>
                  <a:pt x="150505" y="105473"/>
                  <a:pt x="153015" y="105473"/>
                </a:cubicBezTo>
                <a:close/>
                <a:moveTo>
                  <a:pt x="182430" y="102507"/>
                </a:moveTo>
                <a:cubicBezTo>
                  <a:pt x="184249" y="100710"/>
                  <a:pt x="187160" y="100710"/>
                  <a:pt x="188979" y="102507"/>
                </a:cubicBezTo>
                <a:cubicBezTo>
                  <a:pt x="191889" y="105383"/>
                  <a:pt x="194799" y="108977"/>
                  <a:pt x="196982" y="112931"/>
                </a:cubicBezTo>
                <a:cubicBezTo>
                  <a:pt x="198073" y="114728"/>
                  <a:pt x="197710" y="117244"/>
                  <a:pt x="195527" y="118682"/>
                </a:cubicBezTo>
                <a:cubicBezTo>
                  <a:pt x="194799" y="119041"/>
                  <a:pt x="194072" y="119400"/>
                  <a:pt x="193344" y="119400"/>
                </a:cubicBezTo>
                <a:cubicBezTo>
                  <a:pt x="191889" y="119400"/>
                  <a:pt x="190434" y="118682"/>
                  <a:pt x="189342" y="116884"/>
                </a:cubicBezTo>
                <a:cubicBezTo>
                  <a:pt x="187523" y="114009"/>
                  <a:pt x="185341" y="111133"/>
                  <a:pt x="182430" y="108617"/>
                </a:cubicBezTo>
                <a:cubicBezTo>
                  <a:pt x="180975" y="106820"/>
                  <a:pt x="180975" y="104304"/>
                  <a:pt x="182430" y="102507"/>
                </a:cubicBezTo>
                <a:close/>
                <a:moveTo>
                  <a:pt x="127529" y="93887"/>
                </a:moveTo>
                <a:cubicBezTo>
                  <a:pt x="129646" y="92773"/>
                  <a:pt x="132115" y="93516"/>
                  <a:pt x="133526" y="95745"/>
                </a:cubicBezTo>
                <a:cubicBezTo>
                  <a:pt x="134584" y="97974"/>
                  <a:pt x="133879" y="100575"/>
                  <a:pt x="131762" y="101690"/>
                </a:cubicBezTo>
                <a:cubicBezTo>
                  <a:pt x="128940" y="103547"/>
                  <a:pt x="126118" y="105776"/>
                  <a:pt x="123648" y="108749"/>
                </a:cubicBezTo>
                <a:cubicBezTo>
                  <a:pt x="122590" y="109492"/>
                  <a:pt x="121532" y="109863"/>
                  <a:pt x="120473" y="109863"/>
                </a:cubicBezTo>
                <a:cubicBezTo>
                  <a:pt x="119415" y="109863"/>
                  <a:pt x="118357" y="109492"/>
                  <a:pt x="117651" y="108749"/>
                </a:cubicBezTo>
                <a:cubicBezTo>
                  <a:pt x="115887" y="106891"/>
                  <a:pt x="115887" y="104290"/>
                  <a:pt x="117651" y="102433"/>
                </a:cubicBezTo>
                <a:cubicBezTo>
                  <a:pt x="120473" y="99089"/>
                  <a:pt x="124001" y="96488"/>
                  <a:pt x="127529" y="93887"/>
                </a:cubicBezTo>
                <a:close/>
                <a:moveTo>
                  <a:pt x="153073" y="88010"/>
                </a:moveTo>
                <a:lnTo>
                  <a:pt x="153423" y="88010"/>
                </a:lnTo>
                <a:cubicBezTo>
                  <a:pt x="157620" y="88010"/>
                  <a:pt x="161817" y="88380"/>
                  <a:pt x="166015" y="89862"/>
                </a:cubicBezTo>
                <a:cubicBezTo>
                  <a:pt x="168113" y="90232"/>
                  <a:pt x="169512" y="92826"/>
                  <a:pt x="168813" y="95048"/>
                </a:cubicBezTo>
                <a:cubicBezTo>
                  <a:pt x="168463" y="97271"/>
                  <a:pt x="166714" y="98752"/>
                  <a:pt x="164965" y="98752"/>
                </a:cubicBezTo>
                <a:cubicBezTo>
                  <a:pt x="164616" y="98752"/>
                  <a:pt x="163916" y="98752"/>
                  <a:pt x="163566" y="98382"/>
                </a:cubicBezTo>
                <a:cubicBezTo>
                  <a:pt x="160418" y="97641"/>
                  <a:pt x="156920" y="96900"/>
                  <a:pt x="153423" y="96900"/>
                </a:cubicBezTo>
                <a:cubicBezTo>
                  <a:pt x="150974" y="96900"/>
                  <a:pt x="149225" y="95048"/>
                  <a:pt x="149225" y="92455"/>
                </a:cubicBezTo>
                <a:cubicBezTo>
                  <a:pt x="149225" y="90232"/>
                  <a:pt x="150974" y="88010"/>
                  <a:pt x="153073" y="88010"/>
                </a:cubicBezTo>
                <a:close/>
                <a:moveTo>
                  <a:pt x="124881" y="61123"/>
                </a:moveTo>
                <a:cubicBezTo>
                  <a:pt x="113365" y="68333"/>
                  <a:pt x="68019" y="100061"/>
                  <a:pt x="69098" y="171447"/>
                </a:cubicBezTo>
                <a:cubicBezTo>
                  <a:pt x="69098" y="176495"/>
                  <a:pt x="68379" y="181542"/>
                  <a:pt x="66939" y="186229"/>
                </a:cubicBezTo>
                <a:cubicBezTo>
                  <a:pt x="109046" y="188032"/>
                  <a:pt x="118403" y="193080"/>
                  <a:pt x="127040" y="198127"/>
                </a:cubicBezTo>
                <a:cubicBezTo>
                  <a:pt x="134958" y="202814"/>
                  <a:pt x="141436" y="206780"/>
                  <a:pt x="181383" y="206059"/>
                </a:cubicBezTo>
                <a:cubicBezTo>
                  <a:pt x="181383" y="206059"/>
                  <a:pt x="189661" y="205699"/>
                  <a:pt x="195779" y="211467"/>
                </a:cubicBezTo>
                <a:cubicBezTo>
                  <a:pt x="196858" y="212549"/>
                  <a:pt x="197578" y="213631"/>
                  <a:pt x="198298" y="215073"/>
                </a:cubicBezTo>
                <a:cubicBezTo>
                  <a:pt x="211614" y="211107"/>
                  <a:pt x="223490" y="206420"/>
                  <a:pt x="233207" y="202093"/>
                </a:cubicBezTo>
                <a:cubicBezTo>
                  <a:pt x="237885" y="199930"/>
                  <a:pt x="242204" y="198127"/>
                  <a:pt x="245803" y="196685"/>
                </a:cubicBezTo>
                <a:cubicBezTo>
                  <a:pt x="241484" y="188753"/>
                  <a:pt x="238965" y="180100"/>
                  <a:pt x="239325" y="171447"/>
                </a:cubicBezTo>
                <a:cubicBezTo>
                  <a:pt x="240045" y="100782"/>
                  <a:pt x="195059" y="68333"/>
                  <a:pt x="183542" y="61123"/>
                </a:cubicBezTo>
                <a:cubicBezTo>
                  <a:pt x="176705" y="66891"/>
                  <a:pt x="165908" y="70136"/>
                  <a:pt x="154032" y="70136"/>
                </a:cubicBezTo>
                <a:cubicBezTo>
                  <a:pt x="142515" y="70136"/>
                  <a:pt x="131719" y="66891"/>
                  <a:pt x="124881" y="61123"/>
                </a:cubicBezTo>
                <a:close/>
                <a:moveTo>
                  <a:pt x="119483" y="8844"/>
                </a:moveTo>
                <a:cubicBezTo>
                  <a:pt x="117683" y="8123"/>
                  <a:pt x="116244" y="9205"/>
                  <a:pt x="115884" y="9926"/>
                </a:cubicBezTo>
                <a:cubicBezTo>
                  <a:pt x="114444" y="11368"/>
                  <a:pt x="113365" y="13531"/>
                  <a:pt x="114444" y="16416"/>
                </a:cubicBezTo>
                <a:lnTo>
                  <a:pt x="128840" y="53551"/>
                </a:lnTo>
                <a:cubicBezTo>
                  <a:pt x="131719" y="56075"/>
                  <a:pt x="135678" y="58238"/>
                  <a:pt x="140356" y="59680"/>
                </a:cubicBezTo>
                <a:lnTo>
                  <a:pt x="137117" y="35524"/>
                </a:lnTo>
                <a:cubicBezTo>
                  <a:pt x="136757" y="33001"/>
                  <a:pt x="138557" y="30837"/>
                  <a:pt x="140716" y="30477"/>
                </a:cubicBezTo>
                <a:cubicBezTo>
                  <a:pt x="142875" y="30116"/>
                  <a:pt x="145394" y="31919"/>
                  <a:pt x="145394" y="34443"/>
                </a:cubicBezTo>
                <a:lnTo>
                  <a:pt x="149353" y="61483"/>
                </a:lnTo>
                <a:cubicBezTo>
                  <a:pt x="150793" y="61483"/>
                  <a:pt x="152592" y="61844"/>
                  <a:pt x="154032" y="61844"/>
                </a:cubicBezTo>
                <a:cubicBezTo>
                  <a:pt x="155831" y="61844"/>
                  <a:pt x="157271" y="61483"/>
                  <a:pt x="159070" y="61483"/>
                </a:cubicBezTo>
                <a:lnTo>
                  <a:pt x="162669" y="34443"/>
                </a:lnTo>
                <a:cubicBezTo>
                  <a:pt x="163029" y="31919"/>
                  <a:pt x="165188" y="30116"/>
                  <a:pt x="167707" y="30477"/>
                </a:cubicBezTo>
                <a:cubicBezTo>
                  <a:pt x="169867" y="30837"/>
                  <a:pt x="171666" y="33001"/>
                  <a:pt x="171306" y="35524"/>
                </a:cubicBezTo>
                <a:lnTo>
                  <a:pt x="168067" y="59680"/>
                </a:lnTo>
                <a:cubicBezTo>
                  <a:pt x="172746" y="58238"/>
                  <a:pt x="176705" y="56075"/>
                  <a:pt x="179224" y="53551"/>
                </a:cubicBezTo>
                <a:lnTo>
                  <a:pt x="193619" y="16416"/>
                </a:lnTo>
                <a:cubicBezTo>
                  <a:pt x="194699" y="13531"/>
                  <a:pt x="193979" y="11368"/>
                  <a:pt x="192540" y="9926"/>
                </a:cubicBezTo>
                <a:cubicBezTo>
                  <a:pt x="192180" y="9205"/>
                  <a:pt x="190740" y="8123"/>
                  <a:pt x="188581" y="8844"/>
                </a:cubicBezTo>
                <a:lnTo>
                  <a:pt x="168067" y="15695"/>
                </a:lnTo>
                <a:cubicBezTo>
                  <a:pt x="159070" y="18939"/>
                  <a:pt x="149353" y="18939"/>
                  <a:pt x="140356" y="15695"/>
                </a:cubicBezTo>
                <a:lnTo>
                  <a:pt x="119483" y="8844"/>
                </a:lnTo>
                <a:close/>
                <a:moveTo>
                  <a:pt x="122362" y="552"/>
                </a:moveTo>
                <a:lnTo>
                  <a:pt x="142875" y="7763"/>
                </a:lnTo>
                <a:cubicBezTo>
                  <a:pt x="150433" y="10287"/>
                  <a:pt x="157990" y="10287"/>
                  <a:pt x="165548" y="7763"/>
                </a:cubicBezTo>
                <a:lnTo>
                  <a:pt x="186062" y="552"/>
                </a:lnTo>
                <a:cubicBezTo>
                  <a:pt x="190380" y="-890"/>
                  <a:pt x="195419" y="552"/>
                  <a:pt x="199018" y="4157"/>
                </a:cubicBezTo>
                <a:cubicBezTo>
                  <a:pt x="202616" y="8123"/>
                  <a:pt x="204056" y="14252"/>
                  <a:pt x="201897" y="19300"/>
                </a:cubicBezTo>
                <a:lnTo>
                  <a:pt x="188221" y="53912"/>
                </a:lnTo>
                <a:cubicBezTo>
                  <a:pt x="201537" y="62204"/>
                  <a:pt x="248682" y="97537"/>
                  <a:pt x="247962" y="171447"/>
                </a:cubicBezTo>
                <a:cubicBezTo>
                  <a:pt x="247962" y="179379"/>
                  <a:pt x="250121" y="187311"/>
                  <a:pt x="254440" y="194522"/>
                </a:cubicBezTo>
                <a:cubicBezTo>
                  <a:pt x="257679" y="194161"/>
                  <a:pt x="260198" y="194522"/>
                  <a:pt x="262717" y="196325"/>
                </a:cubicBezTo>
                <a:cubicBezTo>
                  <a:pt x="267036" y="199930"/>
                  <a:pt x="268116" y="203896"/>
                  <a:pt x="268476" y="206780"/>
                </a:cubicBezTo>
                <a:cubicBezTo>
                  <a:pt x="268476" y="207862"/>
                  <a:pt x="268116" y="208944"/>
                  <a:pt x="267756" y="210025"/>
                </a:cubicBezTo>
                <a:cubicBezTo>
                  <a:pt x="273154" y="208944"/>
                  <a:pt x="276753" y="208944"/>
                  <a:pt x="279992" y="211828"/>
                </a:cubicBezTo>
                <a:cubicBezTo>
                  <a:pt x="284671" y="215794"/>
                  <a:pt x="285390" y="220120"/>
                  <a:pt x="285390" y="223005"/>
                </a:cubicBezTo>
                <a:cubicBezTo>
                  <a:pt x="285030" y="231658"/>
                  <a:pt x="275673" y="238147"/>
                  <a:pt x="274954" y="238868"/>
                </a:cubicBezTo>
                <a:cubicBezTo>
                  <a:pt x="228528" y="275643"/>
                  <a:pt x="174545" y="285738"/>
                  <a:pt x="129919" y="285738"/>
                </a:cubicBezTo>
                <a:cubicBezTo>
                  <a:pt x="82414" y="285738"/>
                  <a:pt x="45346" y="274201"/>
                  <a:pt x="39948" y="272398"/>
                </a:cubicBezTo>
                <a:lnTo>
                  <a:pt x="4318" y="272398"/>
                </a:lnTo>
                <a:cubicBezTo>
                  <a:pt x="1799" y="272398"/>
                  <a:pt x="0" y="270596"/>
                  <a:pt x="0" y="268072"/>
                </a:cubicBezTo>
                <a:lnTo>
                  <a:pt x="0" y="190195"/>
                </a:lnTo>
                <a:cubicBezTo>
                  <a:pt x="0" y="187672"/>
                  <a:pt x="1799" y="185869"/>
                  <a:pt x="4318" y="185869"/>
                </a:cubicBezTo>
                <a:lnTo>
                  <a:pt x="40667" y="185869"/>
                </a:lnTo>
                <a:cubicBezTo>
                  <a:pt x="46786" y="185869"/>
                  <a:pt x="52544" y="185869"/>
                  <a:pt x="57942" y="185869"/>
                </a:cubicBezTo>
                <a:cubicBezTo>
                  <a:pt x="59382" y="181182"/>
                  <a:pt x="60461" y="176495"/>
                  <a:pt x="60461" y="171447"/>
                </a:cubicBezTo>
                <a:cubicBezTo>
                  <a:pt x="59382" y="97537"/>
                  <a:pt x="106887" y="62204"/>
                  <a:pt x="119843" y="53912"/>
                </a:cubicBezTo>
                <a:lnTo>
                  <a:pt x="106527" y="19300"/>
                </a:lnTo>
                <a:cubicBezTo>
                  <a:pt x="104367" y="14252"/>
                  <a:pt x="105807" y="8123"/>
                  <a:pt x="109406" y="4157"/>
                </a:cubicBezTo>
                <a:cubicBezTo>
                  <a:pt x="112645" y="552"/>
                  <a:pt x="117683" y="-890"/>
                  <a:pt x="122362" y="5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400" dirty="0">
              <a:latin typeface="Lato Light" panose="020F0502020204030203" pitchFamily="34" charset="0"/>
            </a:endParaRPr>
          </a:p>
        </p:txBody>
      </p:sp>
      <p:sp>
        <p:nvSpPr>
          <p:cNvPr id="148" name="Freeform 1004">
            <a:extLst>
              <a:ext uri="{FF2B5EF4-FFF2-40B4-BE49-F238E27FC236}">
                <a16:creationId xmlns:a16="http://schemas.microsoft.com/office/drawing/2014/main" id="{F86B261D-15F9-43A0-90F1-7A20A686E6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965062" y="4103412"/>
            <a:ext cx="288564" cy="288564"/>
          </a:xfrm>
          <a:custGeom>
            <a:avLst/>
            <a:gdLst>
              <a:gd name="T0" fmla="*/ 27113387 w 286976"/>
              <a:gd name="T1" fmla="*/ 32202509 h 286978"/>
              <a:gd name="T2" fmla="*/ 27113387 w 286976"/>
              <a:gd name="T3" fmla="*/ 27120173 h 286978"/>
              <a:gd name="T4" fmla="*/ 10117877 w 286976"/>
              <a:gd name="T5" fmla="*/ 28477831 h 286978"/>
              <a:gd name="T6" fmla="*/ 11353690 w 286976"/>
              <a:gd name="T7" fmla="*/ 24174369 h 286978"/>
              <a:gd name="T8" fmla="*/ 13953066 w 286976"/>
              <a:gd name="T9" fmla="*/ 25324800 h 286978"/>
              <a:gd name="T10" fmla="*/ 30699991 w 286976"/>
              <a:gd name="T11" fmla="*/ 11391325 h 286978"/>
              <a:gd name="T12" fmla="*/ 4608292 w 286976"/>
              <a:gd name="T13" fmla="*/ 8838947 h 286978"/>
              <a:gd name="T14" fmla="*/ 22149921 w 286976"/>
              <a:gd name="T15" fmla="*/ 9350217 h 286978"/>
              <a:gd name="T16" fmla="*/ 5121765 w 286976"/>
              <a:gd name="T17" fmla="*/ 9861410 h 286978"/>
              <a:gd name="T18" fmla="*/ 15133321 w 286976"/>
              <a:gd name="T19" fmla="*/ 15356925 h 286978"/>
              <a:gd name="T20" fmla="*/ 15133321 w 286976"/>
              <a:gd name="T21" fmla="*/ 16379348 h 286978"/>
              <a:gd name="T22" fmla="*/ 5121765 w 286976"/>
              <a:gd name="T23" fmla="*/ 28648565 h 286978"/>
              <a:gd name="T24" fmla="*/ 7945467 w 286976"/>
              <a:gd name="T25" fmla="*/ 29202329 h 286978"/>
              <a:gd name="T26" fmla="*/ 4608292 w 286976"/>
              <a:gd name="T27" fmla="*/ 29670991 h 286978"/>
              <a:gd name="T28" fmla="*/ 4137607 w 286976"/>
              <a:gd name="T29" fmla="*/ 9350217 h 286978"/>
              <a:gd name="T30" fmla="*/ 27163123 w 286976"/>
              <a:gd name="T31" fmla="*/ 7812055 h 286978"/>
              <a:gd name="T32" fmla="*/ 13228503 w 286976"/>
              <a:gd name="T33" fmla="*/ 24600430 h 286978"/>
              <a:gd name="T34" fmla="*/ 27163123 w 286976"/>
              <a:gd name="T35" fmla="*/ 7812055 h 286978"/>
              <a:gd name="T36" fmla="*/ 28995476 w 286976"/>
              <a:gd name="T37" fmla="*/ 6022435 h 286978"/>
              <a:gd name="T38" fmla="*/ 31424505 w 286976"/>
              <a:gd name="T39" fmla="*/ 10666965 h 286978"/>
              <a:gd name="T40" fmla="*/ 32788022 w 286976"/>
              <a:gd name="T41" fmla="*/ 9005217 h 286978"/>
              <a:gd name="T42" fmla="*/ 30188692 w 286976"/>
              <a:gd name="T43" fmla="*/ 6022435 h 286978"/>
              <a:gd name="T44" fmla="*/ 29549564 w 286976"/>
              <a:gd name="T45" fmla="*/ 4701619 h 286978"/>
              <a:gd name="T46" fmla="*/ 33256848 w 286976"/>
              <a:gd name="T47" fmla="*/ 7641463 h 286978"/>
              <a:gd name="T48" fmla="*/ 33256848 w 286976"/>
              <a:gd name="T49" fmla="*/ 10283360 h 286978"/>
              <a:gd name="T50" fmla="*/ 32319224 w 286976"/>
              <a:gd name="T51" fmla="*/ 11519130 h 286978"/>
              <a:gd name="T52" fmla="*/ 31978460 w 286976"/>
              <a:gd name="T53" fmla="*/ 12413972 h 286978"/>
              <a:gd name="T54" fmla="*/ 31424505 w 286976"/>
              <a:gd name="T55" fmla="*/ 12115704 h 286978"/>
              <a:gd name="T56" fmla="*/ 15529801 w 286976"/>
              <a:gd name="T57" fmla="*/ 28009198 h 286978"/>
              <a:gd name="T58" fmla="*/ 9350916 w 286976"/>
              <a:gd name="T59" fmla="*/ 29670855 h 286978"/>
              <a:gd name="T60" fmla="*/ 8882123 w 286976"/>
              <a:gd name="T61" fmla="*/ 29074406 h 286978"/>
              <a:gd name="T62" fmla="*/ 10714424 w 286976"/>
              <a:gd name="T63" fmla="*/ 22853415 h 286978"/>
              <a:gd name="T64" fmla="*/ 26310800 w 286976"/>
              <a:gd name="T65" fmla="*/ 6959890 h 286978"/>
              <a:gd name="T66" fmla="*/ 27035319 w 286976"/>
              <a:gd name="T67" fmla="*/ 6235391 h 286978"/>
              <a:gd name="T68" fmla="*/ 28271075 w 286976"/>
              <a:gd name="T69" fmla="*/ 5297937 h 286978"/>
              <a:gd name="T70" fmla="*/ 27364818 w 286976"/>
              <a:gd name="T71" fmla="*/ 2444843 h 286978"/>
              <a:gd name="T72" fmla="*/ 27364818 w 286976"/>
              <a:gd name="T73" fmla="*/ 3345970 h 286978"/>
              <a:gd name="T74" fmla="*/ 27364818 w 286976"/>
              <a:gd name="T75" fmla="*/ 2444843 h 286978"/>
              <a:gd name="T76" fmla="*/ 30430373 w 286976"/>
              <a:gd name="T77" fmla="*/ 2437317 h 286978"/>
              <a:gd name="T78" fmla="*/ 30430373 w 286976"/>
              <a:gd name="T79" fmla="*/ 3204481 h 286978"/>
              <a:gd name="T80" fmla="*/ 29708076 w 286976"/>
              <a:gd name="T81" fmla="*/ 3204481 h 286978"/>
              <a:gd name="T82" fmla="*/ 29708076 w 286976"/>
              <a:gd name="T83" fmla="*/ 2437317 h 286978"/>
              <a:gd name="T84" fmla="*/ 24941535 w 286976"/>
              <a:gd name="T85" fmla="*/ 2437317 h 286978"/>
              <a:gd name="T86" fmla="*/ 24941535 w 286976"/>
              <a:gd name="T87" fmla="*/ 3204481 h 286978"/>
              <a:gd name="T88" fmla="*/ 24290616 w 286976"/>
              <a:gd name="T89" fmla="*/ 3204481 h 286978"/>
              <a:gd name="T90" fmla="*/ 24290616 w 286976"/>
              <a:gd name="T91" fmla="*/ 2437317 h 286978"/>
              <a:gd name="T92" fmla="*/ 33528157 w 286976"/>
              <a:gd name="T93" fmla="*/ 0 h 286978"/>
              <a:gd name="T94" fmla="*/ 33998524 w 286976"/>
              <a:gd name="T95" fmla="*/ 5338718 h 286978"/>
              <a:gd name="T96" fmla="*/ 32972213 w 286976"/>
              <a:gd name="T97" fmla="*/ 5338718 h 286978"/>
              <a:gd name="T98" fmla="*/ 1026347 w 286976"/>
              <a:gd name="T99" fmla="*/ 1025043 h 286978"/>
              <a:gd name="T100" fmla="*/ 25231718 w 286976"/>
              <a:gd name="T101" fmla="*/ 4783577 h 286978"/>
              <a:gd name="T102" fmla="*/ 25231718 w 286976"/>
              <a:gd name="T103" fmla="*/ 5808598 h 286978"/>
              <a:gd name="T104" fmla="*/ 1026347 w 286976"/>
              <a:gd name="T105" fmla="*/ 32971259 h 286978"/>
              <a:gd name="T106" fmla="*/ 26087040 w 286976"/>
              <a:gd name="T107" fmla="*/ 26564917 h 286978"/>
              <a:gd name="T108" fmla="*/ 32972213 w 286976"/>
              <a:gd name="T109" fmla="*/ 26052464 h 286978"/>
              <a:gd name="T110" fmla="*/ 33528157 w 286976"/>
              <a:gd name="T111" fmla="*/ 13068988 h 286978"/>
              <a:gd name="T112" fmla="*/ 33998524 w 286976"/>
              <a:gd name="T113" fmla="*/ 26564917 h 286978"/>
              <a:gd name="T114" fmla="*/ 26985072 w 286976"/>
              <a:gd name="T115" fmla="*/ 33825565 h 286978"/>
              <a:gd name="T116" fmla="*/ 512900 w 286976"/>
              <a:gd name="T117" fmla="*/ 33996302 h 286978"/>
              <a:gd name="T118" fmla="*/ 0 w 286976"/>
              <a:gd name="T119" fmla="*/ 555334 h 28697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86976" h="286978">
                <a:moveTo>
                  <a:pt x="228859" y="228933"/>
                </a:moveTo>
                <a:lnTo>
                  <a:pt x="228859" y="271836"/>
                </a:lnTo>
                <a:lnTo>
                  <a:pt x="272176" y="228933"/>
                </a:lnTo>
                <a:lnTo>
                  <a:pt x="228859" y="228933"/>
                </a:lnTo>
                <a:close/>
                <a:moveTo>
                  <a:pt x="95834" y="204066"/>
                </a:moveTo>
                <a:lnTo>
                  <a:pt x="85403" y="240394"/>
                </a:lnTo>
                <a:lnTo>
                  <a:pt x="121372" y="229963"/>
                </a:lnTo>
                <a:lnTo>
                  <a:pt x="95834" y="204066"/>
                </a:lnTo>
                <a:close/>
                <a:moveTo>
                  <a:pt x="247623" y="83930"/>
                </a:moveTo>
                <a:lnTo>
                  <a:pt x="117775" y="213777"/>
                </a:lnTo>
                <a:lnTo>
                  <a:pt x="130005" y="226007"/>
                </a:lnTo>
                <a:lnTo>
                  <a:pt x="259133" y="96159"/>
                </a:lnTo>
                <a:lnTo>
                  <a:pt x="247623" y="83930"/>
                </a:lnTo>
                <a:close/>
                <a:moveTo>
                  <a:pt x="38898" y="74613"/>
                </a:moveTo>
                <a:lnTo>
                  <a:pt x="182269" y="74613"/>
                </a:lnTo>
                <a:cubicBezTo>
                  <a:pt x="184797" y="74613"/>
                  <a:pt x="186964" y="76411"/>
                  <a:pt x="186964" y="78929"/>
                </a:cubicBezTo>
                <a:cubicBezTo>
                  <a:pt x="186964" y="81446"/>
                  <a:pt x="184797" y="83244"/>
                  <a:pt x="182269" y="83244"/>
                </a:cubicBezTo>
                <a:lnTo>
                  <a:pt x="43231" y="83244"/>
                </a:lnTo>
                <a:lnTo>
                  <a:pt x="43231" y="129634"/>
                </a:lnTo>
                <a:lnTo>
                  <a:pt x="127738" y="129634"/>
                </a:lnTo>
                <a:cubicBezTo>
                  <a:pt x="129543" y="129634"/>
                  <a:pt x="131710" y="131433"/>
                  <a:pt x="131710" y="133590"/>
                </a:cubicBezTo>
                <a:cubicBezTo>
                  <a:pt x="131710" y="136108"/>
                  <a:pt x="129543" y="138265"/>
                  <a:pt x="127738" y="138265"/>
                </a:cubicBezTo>
                <a:lnTo>
                  <a:pt x="43231" y="138265"/>
                </a:lnTo>
                <a:lnTo>
                  <a:pt x="43231" y="241835"/>
                </a:lnTo>
                <a:lnTo>
                  <a:pt x="62733" y="241835"/>
                </a:lnTo>
                <a:cubicBezTo>
                  <a:pt x="64900" y="241835"/>
                  <a:pt x="67066" y="243992"/>
                  <a:pt x="67066" y="246510"/>
                </a:cubicBezTo>
                <a:cubicBezTo>
                  <a:pt x="67066" y="249027"/>
                  <a:pt x="64900" y="250466"/>
                  <a:pt x="62733" y="250466"/>
                </a:cubicBezTo>
                <a:lnTo>
                  <a:pt x="38898" y="250466"/>
                </a:lnTo>
                <a:cubicBezTo>
                  <a:pt x="36731" y="250466"/>
                  <a:pt x="34925" y="249027"/>
                  <a:pt x="34925" y="246510"/>
                </a:cubicBezTo>
                <a:lnTo>
                  <a:pt x="34925" y="78929"/>
                </a:lnTo>
                <a:cubicBezTo>
                  <a:pt x="34925" y="76411"/>
                  <a:pt x="36731" y="74613"/>
                  <a:pt x="38898" y="74613"/>
                </a:cubicBezTo>
                <a:close/>
                <a:moveTo>
                  <a:pt x="229279" y="65945"/>
                </a:moveTo>
                <a:lnTo>
                  <a:pt x="99431" y="195433"/>
                </a:lnTo>
                <a:lnTo>
                  <a:pt x="111660" y="207663"/>
                </a:lnTo>
                <a:lnTo>
                  <a:pt x="241508" y="77815"/>
                </a:lnTo>
                <a:lnTo>
                  <a:pt x="229279" y="65945"/>
                </a:lnTo>
                <a:close/>
                <a:moveTo>
                  <a:pt x="249422" y="48320"/>
                </a:moveTo>
                <a:cubicBezTo>
                  <a:pt x="247623" y="48320"/>
                  <a:pt x="245825" y="49399"/>
                  <a:pt x="244746" y="50838"/>
                </a:cubicBezTo>
                <a:lnTo>
                  <a:pt x="235394" y="59830"/>
                </a:lnTo>
                <a:lnTo>
                  <a:pt x="265248" y="90044"/>
                </a:lnTo>
                <a:lnTo>
                  <a:pt x="274600" y="80693"/>
                </a:lnTo>
                <a:cubicBezTo>
                  <a:pt x="276039" y="79614"/>
                  <a:pt x="276758" y="77455"/>
                  <a:pt x="276758" y="76017"/>
                </a:cubicBezTo>
                <a:cubicBezTo>
                  <a:pt x="276758" y="73858"/>
                  <a:pt x="276039" y="72420"/>
                  <a:pt x="274600" y="70621"/>
                </a:cubicBezTo>
                <a:lnTo>
                  <a:pt x="254817" y="50838"/>
                </a:lnTo>
                <a:cubicBezTo>
                  <a:pt x="253018" y="49399"/>
                  <a:pt x="251580" y="48320"/>
                  <a:pt x="249422" y="48320"/>
                </a:cubicBezTo>
                <a:close/>
                <a:moveTo>
                  <a:pt x="249422" y="39688"/>
                </a:moveTo>
                <a:cubicBezTo>
                  <a:pt x="253738" y="39688"/>
                  <a:pt x="257694" y="41846"/>
                  <a:pt x="260572" y="44724"/>
                </a:cubicBezTo>
                <a:lnTo>
                  <a:pt x="280715" y="64506"/>
                </a:lnTo>
                <a:cubicBezTo>
                  <a:pt x="283592" y="67744"/>
                  <a:pt x="285391" y="71700"/>
                  <a:pt x="285391" y="76017"/>
                </a:cubicBezTo>
                <a:cubicBezTo>
                  <a:pt x="285391" y="79973"/>
                  <a:pt x="283592" y="83930"/>
                  <a:pt x="280715" y="86807"/>
                </a:cubicBezTo>
                <a:lnTo>
                  <a:pt x="271722" y="96159"/>
                </a:lnTo>
                <a:lnTo>
                  <a:pt x="272801" y="97238"/>
                </a:lnTo>
                <a:cubicBezTo>
                  <a:pt x="274600" y="98677"/>
                  <a:pt x="274600" y="101555"/>
                  <a:pt x="272801" y="103713"/>
                </a:cubicBezTo>
                <a:cubicBezTo>
                  <a:pt x="271722" y="104432"/>
                  <a:pt x="271003" y="104792"/>
                  <a:pt x="269924" y="104792"/>
                </a:cubicBezTo>
                <a:cubicBezTo>
                  <a:pt x="268485" y="104792"/>
                  <a:pt x="267406" y="104432"/>
                  <a:pt x="267046" y="103713"/>
                </a:cubicBezTo>
                <a:lnTo>
                  <a:pt x="265248" y="102274"/>
                </a:lnTo>
                <a:lnTo>
                  <a:pt x="132522" y="234999"/>
                </a:lnTo>
                <a:cubicBezTo>
                  <a:pt x="132163" y="236078"/>
                  <a:pt x="131803" y="236438"/>
                  <a:pt x="131084" y="236438"/>
                </a:cubicBezTo>
                <a:lnTo>
                  <a:pt x="80367" y="250465"/>
                </a:lnTo>
                <a:cubicBezTo>
                  <a:pt x="79648" y="250465"/>
                  <a:pt x="79288" y="250465"/>
                  <a:pt x="78929" y="250465"/>
                </a:cubicBezTo>
                <a:cubicBezTo>
                  <a:pt x="77849" y="250465"/>
                  <a:pt x="76770" y="250106"/>
                  <a:pt x="76051" y="249746"/>
                </a:cubicBezTo>
                <a:cubicBezTo>
                  <a:pt x="74972" y="248667"/>
                  <a:pt x="74612" y="246869"/>
                  <a:pt x="74972" y="245430"/>
                </a:cubicBezTo>
                <a:lnTo>
                  <a:pt x="89000" y="194714"/>
                </a:lnTo>
                <a:cubicBezTo>
                  <a:pt x="89719" y="193994"/>
                  <a:pt x="90079" y="193275"/>
                  <a:pt x="90439" y="192915"/>
                </a:cubicBezTo>
                <a:lnTo>
                  <a:pt x="223164" y="59830"/>
                </a:lnTo>
                <a:lnTo>
                  <a:pt x="222085" y="58751"/>
                </a:lnTo>
                <a:cubicBezTo>
                  <a:pt x="220287" y="57313"/>
                  <a:pt x="220287" y="54435"/>
                  <a:pt x="222085" y="52637"/>
                </a:cubicBezTo>
                <a:cubicBezTo>
                  <a:pt x="223884" y="51198"/>
                  <a:pt x="226761" y="51198"/>
                  <a:pt x="228200" y="52637"/>
                </a:cubicBezTo>
                <a:lnTo>
                  <a:pt x="229279" y="53716"/>
                </a:lnTo>
                <a:lnTo>
                  <a:pt x="238631" y="44724"/>
                </a:lnTo>
                <a:cubicBezTo>
                  <a:pt x="241508" y="41846"/>
                  <a:pt x="245465" y="39688"/>
                  <a:pt x="249422" y="39688"/>
                </a:cubicBezTo>
                <a:close/>
                <a:moveTo>
                  <a:pt x="230981" y="20638"/>
                </a:moveTo>
                <a:cubicBezTo>
                  <a:pt x="232966" y="20638"/>
                  <a:pt x="234619" y="22291"/>
                  <a:pt x="234619" y="24606"/>
                </a:cubicBezTo>
                <a:cubicBezTo>
                  <a:pt x="234619" y="26921"/>
                  <a:pt x="232966" y="28244"/>
                  <a:pt x="230981" y="28244"/>
                </a:cubicBezTo>
                <a:cubicBezTo>
                  <a:pt x="228666" y="28244"/>
                  <a:pt x="227012" y="26921"/>
                  <a:pt x="227012" y="24606"/>
                </a:cubicBezTo>
                <a:cubicBezTo>
                  <a:pt x="227012" y="22291"/>
                  <a:pt x="228666" y="20638"/>
                  <a:pt x="230981" y="20638"/>
                </a:cubicBezTo>
                <a:close/>
                <a:moveTo>
                  <a:pt x="250761" y="20574"/>
                </a:moveTo>
                <a:cubicBezTo>
                  <a:pt x="252285" y="19050"/>
                  <a:pt x="255333" y="19050"/>
                  <a:pt x="256857" y="20574"/>
                </a:cubicBezTo>
                <a:cubicBezTo>
                  <a:pt x="258000" y="21336"/>
                  <a:pt x="258381" y="22860"/>
                  <a:pt x="258381" y="24003"/>
                </a:cubicBezTo>
                <a:cubicBezTo>
                  <a:pt x="258381" y="25146"/>
                  <a:pt x="258000" y="26289"/>
                  <a:pt x="256857" y="27051"/>
                </a:cubicBezTo>
                <a:cubicBezTo>
                  <a:pt x="256095" y="27813"/>
                  <a:pt x="255333" y="28194"/>
                  <a:pt x="254190" y="28194"/>
                </a:cubicBezTo>
                <a:cubicBezTo>
                  <a:pt x="252285" y="28194"/>
                  <a:pt x="251523" y="27813"/>
                  <a:pt x="250761" y="27051"/>
                </a:cubicBezTo>
                <a:cubicBezTo>
                  <a:pt x="249618" y="26289"/>
                  <a:pt x="249237" y="24765"/>
                  <a:pt x="249237" y="24003"/>
                </a:cubicBezTo>
                <a:cubicBezTo>
                  <a:pt x="249237" y="22860"/>
                  <a:pt x="249618" y="21336"/>
                  <a:pt x="250761" y="20574"/>
                </a:cubicBezTo>
                <a:close/>
                <a:moveTo>
                  <a:pt x="205032" y="20574"/>
                </a:moveTo>
                <a:cubicBezTo>
                  <a:pt x="206497" y="19050"/>
                  <a:pt x="209428" y="19050"/>
                  <a:pt x="210527" y="20574"/>
                </a:cubicBezTo>
                <a:cubicBezTo>
                  <a:pt x="211626" y="21336"/>
                  <a:pt x="212359" y="22860"/>
                  <a:pt x="212359" y="24003"/>
                </a:cubicBezTo>
                <a:cubicBezTo>
                  <a:pt x="212359" y="25146"/>
                  <a:pt x="211626" y="26289"/>
                  <a:pt x="210527" y="27051"/>
                </a:cubicBezTo>
                <a:cubicBezTo>
                  <a:pt x="210161" y="27813"/>
                  <a:pt x="209062" y="28194"/>
                  <a:pt x="207230" y="28194"/>
                </a:cubicBezTo>
                <a:cubicBezTo>
                  <a:pt x="206497" y="28194"/>
                  <a:pt x="205398" y="27813"/>
                  <a:pt x="205032" y="27051"/>
                </a:cubicBezTo>
                <a:cubicBezTo>
                  <a:pt x="203567" y="26289"/>
                  <a:pt x="203200" y="25146"/>
                  <a:pt x="203200" y="24003"/>
                </a:cubicBezTo>
                <a:cubicBezTo>
                  <a:pt x="203200" y="22860"/>
                  <a:pt x="203567" y="21336"/>
                  <a:pt x="205032" y="20574"/>
                </a:cubicBezTo>
                <a:close/>
                <a:moveTo>
                  <a:pt x="4332" y="0"/>
                </a:moveTo>
                <a:lnTo>
                  <a:pt x="283006" y="0"/>
                </a:lnTo>
                <a:cubicBezTo>
                  <a:pt x="285171" y="0"/>
                  <a:pt x="286976" y="2163"/>
                  <a:pt x="286976" y="4687"/>
                </a:cubicBezTo>
                <a:lnTo>
                  <a:pt x="286976" y="45065"/>
                </a:lnTo>
                <a:cubicBezTo>
                  <a:pt x="286976" y="47229"/>
                  <a:pt x="285171" y="49031"/>
                  <a:pt x="283006" y="49031"/>
                </a:cubicBezTo>
                <a:cubicBezTo>
                  <a:pt x="280479" y="49031"/>
                  <a:pt x="278313" y="47229"/>
                  <a:pt x="278313" y="45065"/>
                </a:cubicBezTo>
                <a:lnTo>
                  <a:pt x="278313" y="8652"/>
                </a:lnTo>
                <a:lnTo>
                  <a:pt x="8663" y="8652"/>
                </a:lnTo>
                <a:lnTo>
                  <a:pt x="8663" y="40379"/>
                </a:lnTo>
                <a:lnTo>
                  <a:pt x="212976" y="40379"/>
                </a:lnTo>
                <a:cubicBezTo>
                  <a:pt x="215503" y="40379"/>
                  <a:pt x="217308" y="42542"/>
                  <a:pt x="217308" y="45065"/>
                </a:cubicBezTo>
                <a:cubicBezTo>
                  <a:pt x="217308" y="47229"/>
                  <a:pt x="215503" y="49031"/>
                  <a:pt x="212976" y="49031"/>
                </a:cubicBezTo>
                <a:lnTo>
                  <a:pt x="8663" y="49031"/>
                </a:lnTo>
                <a:lnTo>
                  <a:pt x="8663" y="278325"/>
                </a:lnTo>
                <a:lnTo>
                  <a:pt x="220196" y="278325"/>
                </a:lnTo>
                <a:lnTo>
                  <a:pt x="220196" y="224246"/>
                </a:lnTo>
                <a:cubicBezTo>
                  <a:pt x="220196" y="222083"/>
                  <a:pt x="222362" y="219920"/>
                  <a:pt x="224527" y="219920"/>
                </a:cubicBezTo>
                <a:lnTo>
                  <a:pt x="278313" y="219920"/>
                </a:lnTo>
                <a:lnTo>
                  <a:pt x="278313" y="114286"/>
                </a:lnTo>
                <a:cubicBezTo>
                  <a:pt x="278313" y="111763"/>
                  <a:pt x="280479" y="110321"/>
                  <a:pt x="283006" y="110321"/>
                </a:cubicBezTo>
                <a:cubicBezTo>
                  <a:pt x="285171" y="110321"/>
                  <a:pt x="286976" y="111763"/>
                  <a:pt x="286976" y="114286"/>
                </a:cubicBezTo>
                <a:lnTo>
                  <a:pt x="286976" y="224246"/>
                </a:lnTo>
                <a:cubicBezTo>
                  <a:pt x="286976" y="225688"/>
                  <a:pt x="286615" y="226770"/>
                  <a:pt x="285532" y="227131"/>
                </a:cubicBezTo>
                <a:lnTo>
                  <a:pt x="227776" y="285536"/>
                </a:lnTo>
                <a:cubicBezTo>
                  <a:pt x="227415" y="285896"/>
                  <a:pt x="225610" y="286978"/>
                  <a:pt x="224527" y="286978"/>
                </a:cubicBezTo>
                <a:lnTo>
                  <a:pt x="4332" y="286978"/>
                </a:lnTo>
                <a:cubicBezTo>
                  <a:pt x="1805" y="286978"/>
                  <a:pt x="0" y="284814"/>
                  <a:pt x="0" y="282291"/>
                </a:cubicBezTo>
                <a:lnTo>
                  <a:pt x="0" y="4687"/>
                </a:lnTo>
                <a:cubicBezTo>
                  <a:pt x="0" y="2163"/>
                  <a:pt x="1805" y="0"/>
                  <a:pt x="433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sz="1400" dirty="0">
              <a:latin typeface="Lato Light" panose="020F0502020204030203" pitchFamily="34" charset="0"/>
            </a:endParaRPr>
          </a:p>
        </p:txBody>
      </p:sp>
      <p:sp>
        <p:nvSpPr>
          <p:cNvPr id="149" name="Freeform 33">
            <a:extLst>
              <a:ext uri="{FF2B5EF4-FFF2-40B4-BE49-F238E27FC236}">
                <a16:creationId xmlns:a16="http://schemas.microsoft.com/office/drawing/2014/main" id="{C936F0CD-DE16-4A9A-8F5C-317A4DF1C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962" y="4045915"/>
            <a:ext cx="376071" cy="367839"/>
          </a:xfrm>
          <a:custGeom>
            <a:avLst/>
            <a:gdLst>
              <a:gd name="connsiteX0" fmla="*/ 1213203 w 1838918"/>
              <a:gd name="connsiteY0" fmla="*/ 1406219 h 1646679"/>
              <a:gd name="connsiteX1" fmla="*/ 1377012 w 1838918"/>
              <a:gd name="connsiteY1" fmla="*/ 1406219 h 1646679"/>
              <a:gd name="connsiteX2" fmla="*/ 1525815 w 1838918"/>
              <a:gd name="connsiteY2" fmla="*/ 1551728 h 1646679"/>
              <a:gd name="connsiteX3" fmla="*/ 1525815 w 1838918"/>
              <a:gd name="connsiteY3" fmla="*/ 1623249 h 1646679"/>
              <a:gd name="connsiteX4" fmla="*/ 1503307 w 1838918"/>
              <a:gd name="connsiteY4" fmla="*/ 1646679 h 1646679"/>
              <a:gd name="connsiteX5" fmla="*/ 1479548 w 1838918"/>
              <a:gd name="connsiteY5" fmla="*/ 1623249 h 1646679"/>
              <a:gd name="connsiteX6" fmla="*/ 1479548 w 1838918"/>
              <a:gd name="connsiteY6" fmla="*/ 1551728 h 1646679"/>
              <a:gd name="connsiteX7" fmla="*/ 1377012 w 1838918"/>
              <a:gd name="connsiteY7" fmla="*/ 1450612 h 1646679"/>
              <a:gd name="connsiteX8" fmla="*/ 1213203 w 1838918"/>
              <a:gd name="connsiteY8" fmla="*/ 1450612 h 1646679"/>
              <a:gd name="connsiteX9" fmla="*/ 1110666 w 1838918"/>
              <a:gd name="connsiteY9" fmla="*/ 1551728 h 1646679"/>
              <a:gd name="connsiteX10" fmla="*/ 1110666 w 1838918"/>
              <a:gd name="connsiteY10" fmla="*/ 1622016 h 1646679"/>
              <a:gd name="connsiteX11" fmla="*/ 1088158 w 1838918"/>
              <a:gd name="connsiteY11" fmla="*/ 1644213 h 1646679"/>
              <a:gd name="connsiteX12" fmla="*/ 1065650 w 1838918"/>
              <a:gd name="connsiteY12" fmla="*/ 1622016 h 1646679"/>
              <a:gd name="connsiteX13" fmla="*/ 1065650 w 1838918"/>
              <a:gd name="connsiteY13" fmla="*/ 1551728 h 1646679"/>
              <a:gd name="connsiteX14" fmla="*/ 1213203 w 1838918"/>
              <a:gd name="connsiteY14" fmla="*/ 1406219 h 1646679"/>
              <a:gd name="connsiteX15" fmla="*/ 460655 w 1838918"/>
              <a:gd name="connsiteY15" fmla="*/ 1406219 h 1646679"/>
              <a:gd name="connsiteX16" fmla="*/ 625714 w 1838918"/>
              <a:gd name="connsiteY16" fmla="*/ 1406219 h 1646679"/>
              <a:gd name="connsiteX17" fmla="*/ 773266 w 1838918"/>
              <a:gd name="connsiteY17" fmla="*/ 1551728 h 1646679"/>
              <a:gd name="connsiteX18" fmla="*/ 773266 w 1838918"/>
              <a:gd name="connsiteY18" fmla="*/ 1623249 h 1646679"/>
              <a:gd name="connsiteX19" fmla="*/ 750758 w 1838918"/>
              <a:gd name="connsiteY19" fmla="*/ 1646679 h 1646679"/>
              <a:gd name="connsiteX20" fmla="*/ 728250 w 1838918"/>
              <a:gd name="connsiteY20" fmla="*/ 1623249 h 1646679"/>
              <a:gd name="connsiteX21" fmla="*/ 728250 w 1838918"/>
              <a:gd name="connsiteY21" fmla="*/ 1551728 h 1646679"/>
              <a:gd name="connsiteX22" fmla="*/ 625714 w 1838918"/>
              <a:gd name="connsiteY22" fmla="*/ 1450612 h 1646679"/>
              <a:gd name="connsiteX23" fmla="*/ 460655 w 1838918"/>
              <a:gd name="connsiteY23" fmla="*/ 1450612 h 1646679"/>
              <a:gd name="connsiteX24" fmla="*/ 358118 w 1838918"/>
              <a:gd name="connsiteY24" fmla="*/ 1551728 h 1646679"/>
              <a:gd name="connsiteX25" fmla="*/ 358118 w 1838918"/>
              <a:gd name="connsiteY25" fmla="*/ 1622016 h 1646679"/>
              <a:gd name="connsiteX26" fmla="*/ 335610 w 1838918"/>
              <a:gd name="connsiteY26" fmla="*/ 1644213 h 1646679"/>
              <a:gd name="connsiteX27" fmla="*/ 313102 w 1838918"/>
              <a:gd name="connsiteY27" fmla="*/ 1622016 h 1646679"/>
              <a:gd name="connsiteX28" fmla="*/ 313102 w 1838918"/>
              <a:gd name="connsiteY28" fmla="*/ 1551728 h 1646679"/>
              <a:gd name="connsiteX29" fmla="*/ 460655 w 1838918"/>
              <a:gd name="connsiteY29" fmla="*/ 1406219 h 1646679"/>
              <a:gd name="connsiteX30" fmla="*/ 1295732 w 1838918"/>
              <a:gd name="connsiteY30" fmla="*/ 1199635 h 1646679"/>
              <a:gd name="connsiteX31" fmla="*/ 1220594 w 1838918"/>
              <a:gd name="connsiteY31" fmla="*/ 1273140 h 1646679"/>
              <a:gd name="connsiteX32" fmla="*/ 1295732 w 1838918"/>
              <a:gd name="connsiteY32" fmla="*/ 1347890 h 1646679"/>
              <a:gd name="connsiteX33" fmla="*/ 1370869 w 1838918"/>
              <a:gd name="connsiteY33" fmla="*/ 1273140 h 1646679"/>
              <a:gd name="connsiteX34" fmla="*/ 1329544 w 1838918"/>
              <a:gd name="connsiteY34" fmla="*/ 1207110 h 1646679"/>
              <a:gd name="connsiteX35" fmla="*/ 1295732 w 1838918"/>
              <a:gd name="connsiteY35" fmla="*/ 1199635 h 1646679"/>
              <a:gd name="connsiteX36" fmla="*/ 543183 w 1838918"/>
              <a:gd name="connsiteY36" fmla="*/ 1199635 h 1646679"/>
              <a:gd name="connsiteX37" fmla="*/ 468045 w 1838918"/>
              <a:gd name="connsiteY37" fmla="*/ 1273140 h 1646679"/>
              <a:gd name="connsiteX38" fmla="*/ 543183 w 1838918"/>
              <a:gd name="connsiteY38" fmla="*/ 1347890 h 1646679"/>
              <a:gd name="connsiteX39" fmla="*/ 617069 w 1838918"/>
              <a:gd name="connsiteY39" fmla="*/ 1273140 h 1646679"/>
              <a:gd name="connsiteX40" fmla="*/ 576995 w 1838918"/>
              <a:gd name="connsiteY40" fmla="*/ 1207110 h 1646679"/>
              <a:gd name="connsiteX41" fmla="*/ 543183 w 1838918"/>
              <a:gd name="connsiteY41" fmla="*/ 1199635 h 1646679"/>
              <a:gd name="connsiteX42" fmla="*/ 1295732 w 1838918"/>
              <a:gd name="connsiteY42" fmla="*/ 1153539 h 1646679"/>
              <a:gd name="connsiteX43" fmla="*/ 1350833 w 1838918"/>
              <a:gd name="connsiteY43" fmla="*/ 1167243 h 1646679"/>
              <a:gd name="connsiteX44" fmla="*/ 1415952 w 1838918"/>
              <a:gd name="connsiteY44" fmla="*/ 1273140 h 1646679"/>
              <a:gd name="connsiteX45" fmla="*/ 1295732 w 1838918"/>
              <a:gd name="connsiteY45" fmla="*/ 1393986 h 1646679"/>
              <a:gd name="connsiteX46" fmla="*/ 1175511 w 1838918"/>
              <a:gd name="connsiteY46" fmla="*/ 1273140 h 1646679"/>
              <a:gd name="connsiteX47" fmla="*/ 1295732 w 1838918"/>
              <a:gd name="connsiteY47" fmla="*/ 1153539 h 1646679"/>
              <a:gd name="connsiteX48" fmla="*/ 543183 w 1838918"/>
              <a:gd name="connsiteY48" fmla="*/ 1153539 h 1646679"/>
              <a:gd name="connsiteX49" fmla="*/ 598284 w 1838918"/>
              <a:gd name="connsiteY49" fmla="*/ 1167243 h 1646679"/>
              <a:gd name="connsiteX50" fmla="*/ 663403 w 1838918"/>
              <a:gd name="connsiteY50" fmla="*/ 1273140 h 1646679"/>
              <a:gd name="connsiteX51" fmla="*/ 543183 w 1838918"/>
              <a:gd name="connsiteY51" fmla="*/ 1393986 h 1646679"/>
              <a:gd name="connsiteX52" fmla="*/ 422963 w 1838918"/>
              <a:gd name="connsiteY52" fmla="*/ 1273140 h 1646679"/>
              <a:gd name="connsiteX53" fmla="*/ 543183 w 1838918"/>
              <a:gd name="connsiteY53" fmla="*/ 1153539 h 1646679"/>
              <a:gd name="connsiteX54" fmla="*/ 838629 w 1838918"/>
              <a:gd name="connsiteY54" fmla="*/ 879709 h 1646679"/>
              <a:gd name="connsiteX55" fmla="*/ 736338 w 1838918"/>
              <a:gd name="connsiteY55" fmla="*/ 982000 h 1646679"/>
              <a:gd name="connsiteX56" fmla="*/ 736338 w 1838918"/>
              <a:gd name="connsiteY56" fmla="*/ 1091776 h 1646679"/>
              <a:gd name="connsiteX57" fmla="*/ 776256 w 1838918"/>
              <a:gd name="connsiteY57" fmla="*/ 1115478 h 1646679"/>
              <a:gd name="connsiteX58" fmla="*/ 776256 w 1838918"/>
              <a:gd name="connsiteY58" fmla="*/ 1030651 h 1646679"/>
              <a:gd name="connsiteX59" fmla="*/ 798710 w 1838918"/>
              <a:gd name="connsiteY59" fmla="*/ 1008197 h 1646679"/>
              <a:gd name="connsiteX60" fmla="*/ 822412 w 1838918"/>
              <a:gd name="connsiteY60" fmla="*/ 1030651 h 1646679"/>
              <a:gd name="connsiteX61" fmla="*/ 822412 w 1838918"/>
              <a:gd name="connsiteY61" fmla="*/ 1132942 h 1646679"/>
              <a:gd name="connsiteX62" fmla="*/ 898507 w 1838918"/>
              <a:gd name="connsiteY62" fmla="*/ 1146664 h 1646679"/>
              <a:gd name="connsiteX63" fmla="*/ 898507 w 1838918"/>
              <a:gd name="connsiteY63" fmla="*/ 1080549 h 1646679"/>
              <a:gd name="connsiteX64" fmla="*/ 920961 w 1838918"/>
              <a:gd name="connsiteY64" fmla="*/ 1056847 h 1646679"/>
              <a:gd name="connsiteX65" fmla="*/ 943415 w 1838918"/>
              <a:gd name="connsiteY65" fmla="*/ 1080549 h 1646679"/>
              <a:gd name="connsiteX66" fmla="*/ 943415 w 1838918"/>
              <a:gd name="connsiteY66" fmla="*/ 1146664 h 1646679"/>
              <a:gd name="connsiteX67" fmla="*/ 1019510 w 1838918"/>
              <a:gd name="connsiteY67" fmla="*/ 1132942 h 1646679"/>
              <a:gd name="connsiteX68" fmla="*/ 1019510 w 1838918"/>
              <a:gd name="connsiteY68" fmla="*/ 1030651 h 1646679"/>
              <a:gd name="connsiteX69" fmla="*/ 1041964 w 1838918"/>
              <a:gd name="connsiteY69" fmla="*/ 1008197 h 1646679"/>
              <a:gd name="connsiteX70" fmla="*/ 1064418 w 1838918"/>
              <a:gd name="connsiteY70" fmla="*/ 1030651 h 1646679"/>
              <a:gd name="connsiteX71" fmla="*/ 1064418 w 1838918"/>
              <a:gd name="connsiteY71" fmla="*/ 1115478 h 1646679"/>
              <a:gd name="connsiteX72" fmla="*/ 1105584 w 1838918"/>
              <a:gd name="connsiteY72" fmla="*/ 1091776 h 1646679"/>
              <a:gd name="connsiteX73" fmla="*/ 1105584 w 1838918"/>
              <a:gd name="connsiteY73" fmla="*/ 982000 h 1646679"/>
              <a:gd name="connsiteX74" fmla="*/ 1003293 w 1838918"/>
              <a:gd name="connsiteY74" fmla="*/ 879709 h 1646679"/>
              <a:gd name="connsiteX75" fmla="*/ 1527556 w 1838918"/>
              <a:gd name="connsiteY75" fmla="*/ 834943 h 1646679"/>
              <a:gd name="connsiteX76" fmla="*/ 1691365 w 1838918"/>
              <a:gd name="connsiteY76" fmla="*/ 834943 h 1646679"/>
              <a:gd name="connsiteX77" fmla="*/ 1838918 w 1838918"/>
              <a:gd name="connsiteY77" fmla="*/ 981983 h 1646679"/>
              <a:gd name="connsiteX78" fmla="*/ 1838918 w 1838918"/>
              <a:gd name="connsiteY78" fmla="*/ 1080425 h 1646679"/>
              <a:gd name="connsiteX79" fmla="*/ 1817660 w 1838918"/>
              <a:gd name="connsiteY79" fmla="*/ 1102855 h 1646679"/>
              <a:gd name="connsiteX80" fmla="*/ 1795152 w 1838918"/>
              <a:gd name="connsiteY80" fmla="*/ 1080425 h 1646679"/>
              <a:gd name="connsiteX81" fmla="*/ 1795152 w 1838918"/>
              <a:gd name="connsiteY81" fmla="*/ 981983 h 1646679"/>
              <a:gd name="connsiteX82" fmla="*/ 1691365 w 1838918"/>
              <a:gd name="connsiteY82" fmla="*/ 879803 h 1646679"/>
              <a:gd name="connsiteX83" fmla="*/ 1527556 w 1838918"/>
              <a:gd name="connsiteY83" fmla="*/ 879803 h 1646679"/>
              <a:gd name="connsiteX84" fmla="*/ 1425020 w 1838918"/>
              <a:gd name="connsiteY84" fmla="*/ 981983 h 1646679"/>
              <a:gd name="connsiteX85" fmla="*/ 1402512 w 1838918"/>
              <a:gd name="connsiteY85" fmla="*/ 1004413 h 1646679"/>
              <a:gd name="connsiteX86" fmla="*/ 1378753 w 1838918"/>
              <a:gd name="connsiteY86" fmla="*/ 981983 h 1646679"/>
              <a:gd name="connsiteX87" fmla="*/ 1527556 w 1838918"/>
              <a:gd name="connsiteY87" fmla="*/ 834943 h 1646679"/>
              <a:gd name="connsiteX88" fmla="*/ 148401 w 1838918"/>
              <a:gd name="connsiteY88" fmla="*/ 834943 h 1646679"/>
              <a:gd name="connsiteX89" fmla="*/ 311767 w 1838918"/>
              <a:gd name="connsiteY89" fmla="*/ 834943 h 1646679"/>
              <a:gd name="connsiteX90" fmla="*/ 460168 w 1838918"/>
              <a:gd name="connsiteY90" fmla="*/ 982667 h 1646679"/>
              <a:gd name="connsiteX91" fmla="*/ 437720 w 1838918"/>
              <a:gd name="connsiteY91" fmla="*/ 1005201 h 1646679"/>
              <a:gd name="connsiteX92" fmla="*/ 414026 w 1838918"/>
              <a:gd name="connsiteY92" fmla="*/ 982667 h 1646679"/>
              <a:gd name="connsiteX93" fmla="*/ 311767 w 1838918"/>
              <a:gd name="connsiteY93" fmla="*/ 880012 h 1646679"/>
              <a:gd name="connsiteX94" fmla="*/ 148401 w 1838918"/>
              <a:gd name="connsiteY94" fmla="*/ 880012 h 1646679"/>
              <a:gd name="connsiteX95" fmla="*/ 46141 w 1838918"/>
              <a:gd name="connsiteY95" fmla="*/ 982667 h 1646679"/>
              <a:gd name="connsiteX96" fmla="*/ 46141 w 1838918"/>
              <a:gd name="connsiteY96" fmla="*/ 1080315 h 1646679"/>
              <a:gd name="connsiteX97" fmla="*/ 23694 w 1838918"/>
              <a:gd name="connsiteY97" fmla="*/ 1102849 h 1646679"/>
              <a:gd name="connsiteX98" fmla="*/ 0 w 1838918"/>
              <a:gd name="connsiteY98" fmla="*/ 1080315 h 1646679"/>
              <a:gd name="connsiteX99" fmla="*/ 0 w 1838918"/>
              <a:gd name="connsiteY99" fmla="*/ 982667 h 1646679"/>
              <a:gd name="connsiteX100" fmla="*/ 148401 w 1838918"/>
              <a:gd name="connsiteY100" fmla="*/ 834943 h 1646679"/>
              <a:gd name="connsiteX101" fmla="*/ 1608215 w 1838918"/>
              <a:gd name="connsiteY101" fmla="*/ 628598 h 1646679"/>
              <a:gd name="connsiteX102" fmla="*/ 1534710 w 1838918"/>
              <a:gd name="connsiteY102" fmla="*/ 702484 h 1646679"/>
              <a:gd name="connsiteX103" fmla="*/ 1608215 w 1838918"/>
              <a:gd name="connsiteY103" fmla="*/ 777621 h 1646679"/>
              <a:gd name="connsiteX104" fmla="*/ 1682965 w 1838918"/>
              <a:gd name="connsiteY104" fmla="*/ 702484 h 1646679"/>
              <a:gd name="connsiteX105" fmla="*/ 1643098 w 1838918"/>
              <a:gd name="connsiteY105" fmla="*/ 636112 h 1646679"/>
              <a:gd name="connsiteX106" fmla="*/ 1608215 w 1838918"/>
              <a:gd name="connsiteY106" fmla="*/ 628598 h 1646679"/>
              <a:gd name="connsiteX107" fmla="*/ 922206 w 1838918"/>
              <a:gd name="connsiteY107" fmla="*/ 628598 h 1646679"/>
              <a:gd name="connsiteX108" fmla="*/ 847068 w 1838918"/>
              <a:gd name="connsiteY108" fmla="*/ 702484 h 1646679"/>
              <a:gd name="connsiteX109" fmla="*/ 922206 w 1838918"/>
              <a:gd name="connsiteY109" fmla="*/ 777621 h 1646679"/>
              <a:gd name="connsiteX110" fmla="*/ 997343 w 1838918"/>
              <a:gd name="connsiteY110" fmla="*/ 702484 h 1646679"/>
              <a:gd name="connsiteX111" fmla="*/ 956018 w 1838918"/>
              <a:gd name="connsiteY111" fmla="*/ 636112 h 1646679"/>
              <a:gd name="connsiteX112" fmla="*/ 922206 w 1838918"/>
              <a:gd name="connsiteY112" fmla="*/ 628598 h 1646679"/>
              <a:gd name="connsiteX113" fmla="*/ 230707 w 1838918"/>
              <a:gd name="connsiteY113" fmla="*/ 628598 h 1646679"/>
              <a:gd name="connsiteX114" fmla="*/ 155957 w 1838918"/>
              <a:gd name="connsiteY114" fmla="*/ 702484 h 1646679"/>
              <a:gd name="connsiteX115" fmla="*/ 230707 w 1838918"/>
              <a:gd name="connsiteY115" fmla="*/ 777621 h 1646679"/>
              <a:gd name="connsiteX116" fmla="*/ 304212 w 1838918"/>
              <a:gd name="connsiteY116" fmla="*/ 702484 h 1646679"/>
              <a:gd name="connsiteX117" fmla="*/ 264345 w 1838918"/>
              <a:gd name="connsiteY117" fmla="*/ 636112 h 1646679"/>
              <a:gd name="connsiteX118" fmla="*/ 230707 w 1838918"/>
              <a:gd name="connsiteY118" fmla="*/ 628598 h 1646679"/>
              <a:gd name="connsiteX119" fmla="*/ 1608215 w 1838918"/>
              <a:gd name="connsiteY119" fmla="*/ 582263 h 1646679"/>
              <a:gd name="connsiteX120" fmla="*/ 1664278 w 1838918"/>
              <a:gd name="connsiteY120" fmla="*/ 596038 h 1646679"/>
              <a:gd name="connsiteX121" fmla="*/ 1729061 w 1838918"/>
              <a:gd name="connsiteY121" fmla="*/ 702484 h 1646679"/>
              <a:gd name="connsiteX122" fmla="*/ 1608215 w 1838918"/>
              <a:gd name="connsiteY122" fmla="*/ 822704 h 1646679"/>
              <a:gd name="connsiteX123" fmla="*/ 1488614 w 1838918"/>
              <a:gd name="connsiteY123" fmla="*/ 702484 h 1646679"/>
              <a:gd name="connsiteX124" fmla="*/ 1608215 w 1838918"/>
              <a:gd name="connsiteY124" fmla="*/ 582263 h 1646679"/>
              <a:gd name="connsiteX125" fmla="*/ 922206 w 1838918"/>
              <a:gd name="connsiteY125" fmla="*/ 582263 h 1646679"/>
              <a:gd name="connsiteX126" fmla="*/ 977307 w 1838918"/>
              <a:gd name="connsiteY126" fmla="*/ 596038 h 1646679"/>
              <a:gd name="connsiteX127" fmla="*/ 1042426 w 1838918"/>
              <a:gd name="connsiteY127" fmla="*/ 702484 h 1646679"/>
              <a:gd name="connsiteX128" fmla="*/ 922206 w 1838918"/>
              <a:gd name="connsiteY128" fmla="*/ 822704 h 1646679"/>
              <a:gd name="connsiteX129" fmla="*/ 801985 w 1838918"/>
              <a:gd name="connsiteY129" fmla="*/ 702484 h 1646679"/>
              <a:gd name="connsiteX130" fmla="*/ 922206 w 1838918"/>
              <a:gd name="connsiteY130" fmla="*/ 582263 h 1646679"/>
              <a:gd name="connsiteX131" fmla="*/ 230707 w 1838918"/>
              <a:gd name="connsiteY131" fmla="*/ 582263 h 1646679"/>
              <a:gd name="connsiteX132" fmla="*/ 285524 w 1838918"/>
              <a:gd name="connsiteY132" fmla="*/ 596038 h 1646679"/>
              <a:gd name="connsiteX133" fmla="*/ 350308 w 1838918"/>
              <a:gd name="connsiteY133" fmla="*/ 702484 h 1646679"/>
              <a:gd name="connsiteX134" fmla="*/ 230707 w 1838918"/>
              <a:gd name="connsiteY134" fmla="*/ 822704 h 1646679"/>
              <a:gd name="connsiteX135" fmla="*/ 109861 w 1838918"/>
              <a:gd name="connsiteY135" fmla="*/ 702484 h 1646679"/>
              <a:gd name="connsiteX136" fmla="*/ 230707 w 1838918"/>
              <a:gd name="connsiteY136" fmla="*/ 582263 h 1646679"/>
              <a:gd name="connsiteX137" fmla="*/ 898507 w 1838918"/>
              <a:gd name="connsiteY137" fmla="*/ 476781 h 1646679"/>
              <a:gd name="connsiteX138" fmla="*/ 585396 w 1838918"/>
              <a:gd name="connsiteY138" fmla="*/ 807357 h 1646679"/>
              <a:gd name="connsiteX139" fmla="*/ 654006 w 1838918"/>
              <a:gd name="connsiteY139" fmla="*/ 807357 h 1646679"/>
              <a:gd name="connsiteX140" fmla="*/ 675212 w 1838918"/>
              <a:gd name="connsiteY140" fmla="*/ 829811 h 1646679"/>
              <a:gd name="connsiteX141" fmla="*/ 654006 w 1838918"/>
              <a:gd name="connsiteY141" fmla="*/ 852265 h 1646679"/>
              <a:gd name="connsiteX142" fmla="*/ 587891 w 1838918"/>
              <a:gd name="connsiteY142" fmla="*/ 852265 h 1646679"/>
              <a:gd name="connsiteX143" fmla="*/ 691429 w 1838918"/>
              <a:gd name="connsiteY143" fmla="*/ 1056847 h 1646679"/>
              <a:gd name="connsiteX144" fmla="*/ 691429 w 1838918"/>
              <a:gd name="connsiteY144" fmla="*/ 982000 h 1646679"/>
              <a:gd name="connsiteX145" fmla="*/ 838629 w 1838918"/>
              <a:gd name="connsiteY145" fmla="*/ 834801 h 1646679"/>
              <a:gd name="connsiteX146" fmla="*/ 1003293 w 1838918"/>
              <a:gd name="connsiteY146" fmla="*/ 834801 h 1646679"/>
              <a:gd name="connsiteX147" fmla="*/ 1150492 w 1838918"/>
              <a:gd name="connsiteY147" fmla="*/ 982000 h 1646679"/>
              <a:gd name="connsiteX148" fmla="*/ 1150492 w 1838918"/>
              <a:gd name="connsiteY148" fmla="*/ 1056847 h 1646679"/>
              <a:gd name="connsiteX149" fmla="*/ 1254031 w 1838918"/>
              <a:gd name="connsiteY149" fmla="*/ 852265 h 1646679"/>
              <a:gd name="connsiteX150" fmla="*/ 1187916 w 1838918"/>
              <a:gd name="connsiteY150" fmla="*/ 852265 h 1646679"/>
              <a:gd name="connsiteX151" fmla="*/ 1165462 w 1838918"/>
              <a:gd name="connsiteY151" fmla="*/ 829811 h 1646679"/>
              <a:gd name="connsiteX152" fmla="*/ 1187916 w 1838918"/>
              <a:gd name="connsiteY152" fmla="*/ 807357 h 1646679"/>
              <a:gd name="connsiteX153" fmla="*/ 1256526 w 1838918"/>
              <a:gd name="connsiteY153" fmla="*/ 807357 h 1646679"/>
              <a:gd name="connsiteX154" fmla="*/ 1074398 w 1838918"/>
              <a:gd name="connsiteY154" fmla="*/ 512957 h 1646679"/>
              <a:gd name="connsiteX155" fmla="*/ 943415 w 1838918"/>
              <a:gd name="connsiteY155" fmla="*/ 476781 h 1646679"/>
              <a:gd name="connsiteX156" fmla="*/ 943415 w 1838918"/>
              <a:gd name="connsiteY156" fmla="*/ 545391 h 1646679"/>
              <a:gd name="connsiteX157" fmla="*/ 920961 w 1838918"/>
              <a:gd name="connsiteY157" fmla="*/ 567845 h 1646679"/>
              <a:gd name="connsiteX158" fmla="*/ 898507 w 1838918"/>
              <a:gd name="connsiteY158" fmla="*/ 545391 h 1646679"/>
              <a:gd name="connsiteX159" fmla="*/ 920961 w 1838918"/>
              <a:gd name="connsiteY159" fmla="*/ 329582 h 1646679"/>
              <a:gd name="connsiteX160" fmla="*/ 943415 w 1838918"/>
              <a:gd name="connsiteY160" fmla="*/ 352036 h 1646679"/>
              <a:gd name="connsiteX161" fmla="*/ 943415 w 1838918"/>
              <a:gd name="connsiteY161" fmla="*/ 431873 h 1646679"/>
              <a:gd name="connsiteX162" fmla="*/ 1095604 w 1838918"/>
              <a:gd name="connsiteY162" fmla="*/ 473039 h 1646679"/>
              <a:gd name="connsiteX163" fmla="*/ 1302682 w 1838918"/>
              <a:gd name="connsiteY163" fmla="*/ 807357 h 1646679"/>
              <a:gd name="connsiteX164" fmla="*/ 1382519 w 1838918"/>
              <a:gd name="connsiteY164" fmla="*/ 807357 h 1646679"/>
              <a:gd name="connsiteX165" fmla="*/ 1404973 w 1838918"/>
              <a:gd name="connsiteY165" fmla="*/ 829811 h 1646679"/>
              <a:gd name="connsiteX166" fmla="*/ 1382519 w 1838918"/>
              <a:gd name="connsiteY166" fmla="*/ 852265 h 1646679"/>
              <a:gd name="connsiteX167" fmla="*/ 1300187 w 1838918"/>
              <a:gd name="connsiteY167" fmla="*/ 852265 h 1646679"/>
              <a:gd name="connsiteX168" fmla="*/ 1143008 w 1838918"/>
              <a:gd name="connsiteY168" fmla="*/ 1121715 h 1646679"/>
              <a:gd name="connsiteX169" fmla="*/ 1139265 w 1838918"/>
              <a:gd name="connsiteY169" fmla="*/ 1124210 h 1646679"/>
              <a:gd name="connsiteX170" fmla="*/ 943415 w 1838918"/>
              <a:gd name="connsiteY170" fmla="*/ 1191572 h 1646679"/>
              <a:gd name="connsiteX171" fmla="*/ 943415 w 1838918"/>
              <a:gd name="connsiteY171" fmla="*/ 1272656 h 1646679"/>
              <a:gd name="connsiteX172" fmla="*/ 920961 w 1838918"/>
              <a:gd name="connsiteY172" fmla="*/ 1295111 h 1646679"/>
              <a:gd name="connsiteX173" fmla="*/ 898507 w 1838918"/>
              <a:gd name="connsiteY173" fmla="*/ 1272656 h 1646679"/>
              <a:gd name="connsiteX174" fmla="*/ 898507 w 1838918"/>
              <a:gd name="connsiteY174" fmla="*/ 1191572 h 1646679"/>
              <a:gd name="connsiteX175" fmla="*/ 541735 w 1838918"/>
              <a:gd name="connsiteY175" fmla="*/ 852265 h 1646679"/>
              <a:gd name="connsiteX176" fmla="*/ 461898 w 1838918"/>
              <a:gd name="connsiteY176" fmla="*/ 852265 h 1646679"/>
              <a:gd name="connsiteX177" fmla="*/ 439444 w 1838918"/>
              <a:gd name="connsiteY177" fmla="*/ 829811 h 1646679"/>
              <a:gd name="connsiteX178" fmla="*/ 461898 w 1838918"/>
              <a:gd name="connsiteY178" fmla="*/ 807357 h 1646679"/>
              <a:gd name="connsiteX179" fmla="*/ 539240 w 1838918"/>
              <a:gd name="connsiteY179" fmla="*/ 807357 h 1646679"/>
              <a:gd name="connsiteX180" fmla="*/ 898507 w 1838918"/>
              <a:gd name="connsiteY180" fmla="*/ 431873 h 1646679"/>
              <a:gd name="connsiteX181" fmla="*/ 898507 w 1838918"/>
              <a:gd name="connsiteY181" fmla="*/ 352036 h 1646679"/>
              <a:gd name="connsiteX182" fmla="*/ 920961 w 1838918"/>
              <a:gd name="connsiteY182" fmla="*/ 329582 h 1646679"/>
              <a:gd name="connsiteX183" fmla="*/ 1213203 w 1838918"/>
              <a:gd name="connsiteY183" fmla="*/ 252680 h 1646679"/>
              <a:gd name="connsiteX184" fmla="*/ 1377012 w 1838918"/>
              <a:gd name="connsiteY184" fmla="*/ 252680 h 1646679"/>
              <a:gd name="connsiteX185" fmla="*/ 1525815 w 1838918"/>
              <a:gd name="connsiteY185" fmla="*/ 400283 h 1646679"/>
              <a:gd name="connsiteX186" fmla="*/ 1525815 w 1838918"/>
              <a:gd name="connsiteY186" fmla="*/ 498271 h 1646679"/>
              <a:gd name="connsiteX187" fmla="*/ 1503307 w 1838918"/>
              <a:gd name="connsiteY187" fmla="*/ 520597 h 1646679"/>
              <a:gd name="connsiteX188" fmla="*/ 1479548 w 1838918"/>
              <a:gd name="connsiteY188" fmla="*/ 498271 h 1646679"/>
              <a:gd name="connsiteX189" fmla="*/ 1479548 w 1838918"/>
              <a:gd name="connsiteY189" fmla="*/ 400283 h 1646679"/>
              <a:gd name="connsiteX190" fmla="*/ 1377012 w 1838918"/>
              <a:gd name="connsiteY190" fmla="*/ 298573 h 1646679"/>
              <a:gd name="connsiteX191" fmla="*/ 1213203 w 1838918"/>
              <a:gd name="connsiteY191" fmla="*/ 298573 h 1646679"/>
              <a:gd name="connsiteX192" fmla="*/ 1110666 w 1838918"/>
              <a:gd name="connsiteY192" fmla="*/ 400283 h 1646679"/>
              <a:gd name="connsiteX193" fmla="*/ 1088158 w 1838918"/>
              <a:gd name="connsiteY193" fmla="*/ 422609 h 1646679"/>
              <a:gd name="connsiteX194" fmla="*/ 1065650 w 1838918"/>
              <a:gd name="connsiteY194" fmla="*/ 400283 h 1646679"/>
              <a:gd name="connsiteX195" fmla="*/ 1213203 w 1838918"/>
              <a:gd name="connsiteY195" fmla="*/ 252680 h 1646679"/>
              <a:gd name="connsiteX196" fmla="*/ 460655 w 1838918"/>
              <a:gd name="connsiteY196" fmla="*/ 252680 h 1646679"/>
              <a:gd name="connsiteX197" fmla="*/ 625714 w 1838918"/>
              <a:gd name="connsiteY197" fmla="*/ 252680 h 1646679"/>
              <a:gd name="connsiteX198" fmla="*/ 773266 w 1838918"/>
              <a:gd name="connsiteY198" fmla="*/ 400966 h 1646679"/>
              <a:gd name="connsiteX199" fmla="*/ 750758 w 1838918"/>
              <a:gd name="connsiteY199" fmla="*/ 423396 h 1646679"/>
              <a:gd name="connsiteX200" fmla="*/ 728250 w 1838918"/>
              <a:gd name="connsiteY200" fmla="*/ 400966 h 1646679"/>
              <a:gd name="connsiteX201" fmla="*/ 625714 w 1838918"/>
              <a:gd name="connsiteY201" fmla="*/ 298786 h 1646679"/>
              <a:gd name="connsiteX202" fmla="*/ 460655 w 1838918"/>
              <a:gd name="connsiteY202" fmla="*/ 298786 h 1646679"/>
              <a:gd name="connsiteX203" fmla="*/ 358118 w 1838918"/>
              <a:gd name="connsiteY203" fmla="*/ 400966 h 1646679"/>
              <a:gd name="connsiteX204" fmla="*/ 358118 w 1838918"/>
              <a:gd name="connsiteY204" fmla="*/ 496916 h 1646679"/>
              <a:gd name="connsiteX205" fmla="*/ 335610 w 1838918"/>
              <a:gd name="connsiteY205" fmla="*/ 520592 h 1646679"/>
              <a:gd name="connsiteX206" fmla="*/ 313102 w 1838918"/>
              <a:gd name="connsiteY206" fmla="*/ 496916 h 1646679"/>
              <a:gd name="connsiteX207" fmla="*/ 313102 w 1838918"/>
              <a:gd name="connsiteY207" fmla="*/ 400966 h 1646679"/>
              <a:gd name="connsiteX208" fmla="*/ 460655 w 1838918"/>
              <a:gd name="connsiteY208" fmla="*/ 252680 h 1646679"/>
              <a:gd name="connsiteX209" fmla="*/ 1295732 w 1838918"/>
              <a:gd name="connsiteY209" fmla="*/ 46096 h 1646679"/>
              <a:gd name="connsiteX210" fmla="*/ 1220594 w 1838918"/>
              <a:gd name="connsiteY210" fmla="*/ 119600 h 1646679"/>
              <a:gd name="connsiteX211" fmla="*/ 1295732 w 1838918"/>
              <a:gd name="connsiteY211" fmla="*/ 194351 h 1646679"/>
              <a:gd name="connsiteX212" fmla="*/ 1370869 w 1838918"/>
              <a:gd name="connsiteY212" fmla="*/ 119600 h 1646679"/>
              <a:gd name="connsiteX213" fmla="*/ 1329544 w 1838918"/>
              <a:gd name="connsiteY213" fmla="*/ 53571 h 1646679"/>
              <a:gd name="connsiteX214" fmla="*/ 1295732 w 1838918"/>
              <a:gd name="connsiteY214" fmla="*/ 46096 h 1646679"/>
              <a:gd name="connsiteX215" fmla="*/ 543183 w 1838918"/>
              <a:gd name="connsiteY215" fmla="*/ 46096 h 1646679"/>
              <a:gd name="connsiteX216" fmla="*/ 468045 w 1838918"/>
              <a:gd name="connsiteY216" fmla="*/ 119600 h 1646679"/>
              <a:gd name="connsiteX217" fmla="*/ 543183 w 1838918"/>
              <a:gd name="connsiteY217" fmla="*/ 194351 h 1646679"/>
              <a:gd name="connsiteX218" fmla="*/ 617069 w 1838918"/>
              <a:gd name="connsiteY218" fmla="*/ 119600 h 1646679"/>
              <a:gd name="connsiteX219" fmla="*/ 576995 w 1838918"/>
              <a:gd name="connsiteY219" fmla="*/ 53571 h 1646679"/>
              <a:gd name="connsiteX220" fmla="*/ 543183 w 1838918"/>
              <a:gd name="connsiteY220" fmla="*/ 46096 h 1646679"/>
              <a:gd name="connsiteX221" fmla="*/ 1295732 w 1838918"/>
              <a:gd name="connsiteY221" fmla="*/ 0 h 1646679"/>
              <a:gd name="connsiteX222" fmla="*/ 1350833 w 1838918"/>
              <a:gd name="connsiteY222" fmla="*/ 12458 h 1646679"/>
              <a:gd name="connsiteX223" fmla="*/ 1415952 w 1838918"/>
              <a:gd name="connsiteY223" fmla="*/ 119600 h 1646679"/>
              <a:gd name="connsiteX224" fmla="*/ 1295732 w 1838918"/>
              <a:gd name="connsiteY224" fmla="*/ 240447 h 1646679"/>
              <a:gd name="connsiteX225" fmla="*/ 1175511 w 1838918"/>
              <a:gd name="connsiteY225" fmla="*/ 119600 h 1646679"/>
              <a:gd name="connsiteX226" fmla="*/ 1295732 w 1838918"/>
              <a:gd name="connsiteY226" fmla="*/ 0 h 1646679"/>
              <a:gd name="connsiteX227" fmla="*/ 543183 w 1838918"/>
              <a:gd name="connsiteY227" fmla="*/ 0 h 1646679"/>
              <a:gd name="connsiteX228" fmla="*/ 598284 w 1838918"/>
              <a:gd name="connsiteY228" fmla="*/ 12458 h 1646679"/>
              <a:gd name="connsiteX229" fmla="*/ 663403 w 1838918"/>
              <a:gd name="connsiteY229" fmla="*/ 119600 h 1646679"/>
              <a:gd name="connsiteX230" fmla="*/ 543183 w 1838918"/>
              <a:gd name="connsiteY230" fmla="*/ 240447 h 1646679"/>
              <a:gd name="connsiteX231" fmla="*/ 422963 w 1838918"/>
              <a:gd name="connsiteY231" fmla="*/ 119600 h 1646679"/>
              <a:gd name="connsiteX232" fmla="*/ 543183 w 1838918"/>
              <a:gd name="connsiteY232" fmla="*/ 0 h 1646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1838918" h="1646679">
                <a:moveTo>
                  <a:pt x="1213203" y="1406219"/>
                </a:moveTo>
                <a:lnTo>
                  <a:pt x="1377012" y="1406219"/>
                </a:lnTo>
                <a:cubicBezTo>
                  <a:pt x="1459541" y="1406219"/>
                  <a:pt x="1525815" y="1471575"/>
                  <a:pt x="1525815" y="1551728"/>
                </a:cubicBezTo>
                <a:lnTo>
                  <a:pt x="1525815" y="1623249"/>
                </a:lnTo>
                <a:cubicBezTo>
                  <a:pt x="1525815" y="1636814"/>
                  <a:pt x="1515811" y="1646679"/>
                  <a:pt x="1503307" y="1646679"/>
                </a:cubicBezTo>
                <a:cubicBezTo>
                  <a:pt x="1490802" y="1646679"/>
                  <a:pt x="1479548" y="1636814"/>
                  <a:pt x="1479548" y="1623249"/>
                </a:cubicBezTo>
                <a:lnTo>
                  <a:pt x="1479548" y="1551728"/>
                </a:lnTo>
                <a:cubicBezTo>
                  <a:pt x="1479548" y="1495004"/>
                  <a:pt x="1433282" y="1450612"/>
                  <a:pt x="1377012" y="1450612"/>
                </a:cubicBezTo>
                <a:lnTo>
                  <a:pt x="1213203" y="1450612"/>
                </a:lnTo>
                <a:cubicBezTo>
                  <a:pt x="1156933" y="1450612"/>
                  <a:pt x="1110666" y="1495004"/>
                  <a:pt x="1110666" y="1551728"/>
                </a:cubicBezTo>
                <a:lnTo>
                  <a:pt x="1110666" y="1622016"/>
                </a:lnTo>
                <a:cubicBezTo>
                  <a:pt x="1110666" y="1635581"/>
                  <a:pt x="1100663" y="1644213"/>
                  <a:pt x="1088158" y="1644213"/>
                </a:cubicBezTo>
                <a:cubicBezTo>
                  <a:pt x="1075654" y="1644213"/>
                  <a:pt x="1065650" y="1635581"/>
                  <a:pt x="1065650" y="1622016"/>
                </a:cubicBezTo>
                <a:lnTo>
                  <a:pt x="1065650" y="1551728"/>
                </a:lnTo>
                <a:cubicBezTo>
                  <a:pt x="1065650" y="1471575"/>
                  <a:pt x="1131924" y="1406219"/>
                  <a:pt x="1213203" y="1406219"/>
                </a:cubicBezTo>
                <a:close/>
                <a:moveTo>
                  <a:pt x="460655" y="1406219"/>
                </a:moveTo>
                <a:lnTo>
                  <a:pt x="625714" y="1406219"/>
                </a:lnTo>
                <a:cubicBezTo>
                  <a:pt x="706993" y="1406219"/>
                  <a:pt x="773266" y="1471575"/>
                  <a:pt x="773266" y="1551728"/>
                </a:cubicBezTo>
                <a:lnTo>
                  <a:pt x="773266" y="1623249"/>
                </a:lnTo>
                <a:cubicBezTo>
                  <a:pt x="773266" y="1636814"/>
                  <a:pt x="763263" y="1646679"/>
                  <a:pt x="750758" y="1646679"/>
                </a:cubicBezTo>
                <a:cubicBezTo>
                  <a:pt x="738254" y="1646679"/>
                  <a:pt x="728250" y="1636814"/>
                  <a:pt x="728250" y="1623249"/>
                </a:cubicBezTo>
                <a:lnTo>
                  <a:pt x="728250" y="1551728"/>
                </a:lnTo>
                <a:cubicBezTo>
                  <a:pt x="728250" y="1495004"/>
                  <a:pt x="681984" y="1450612"/>
                  <a:pt x="625714" y="1450612"/>
                </a:cubicBezTo>
                <a:lnTo>
                  <a:pt x="460655" y="1450612"/>
                </a:lnTo>
                <a:cubicBezTo>
                  <a:pt x="404384" y="1450612"/>
                  <a:pt x="358118" y="1495004"/>
                  <a:pt x="358118" y="1551728"/>
                </a:cubicBezTo>
                <a:lnTo>
                  <a:pt x="358118" y="1622016"/>
                </a:lnTo>
                <a:cubicBezTo>
                  <a:pt x="358118" y="1635581"/>
                  <a:pt x="348114" y="1644213"/>
                  <a:pt x="335610" y="1644213"/>
                </a:cubicBezTo>
                <a:cubicBezTo>
                  <a:pt x="323105" y="1644213"/>
                  <a:pt x="313102" y="1635581"/>
                  <a:pt x="313102" y="1622016"/>
                </a:cubicBezTo>
                <a:lnTo>
                  <a:pt x="313102" y="1551728"/>
                </a:lnTo>
                <a:cubicBezTo>
                  <a:pt x="313102" y="1471575"/>
                  <a:pt x="379375" y="1406219"/>
                  <a:pt x="460655" y="1406219"/>
                </a:cubicBezTo>
                <a:close/>
                <a:moveTo>
                  <a:pt x="1295732" y="1199635"/>
                </a:moveTo>
                <a:cubicBezTo>
                  <a:pt x="1254406" y="1199635"/>
                  <a:pt x="1220594" y="1232027"/>
                  <a:pt x="1220594" y="1273140"/>
                </a:cubicBezTo>
                <a:cubicBezTo>
                  <a:pt x="1220594" y="1314252"/>
                  <a:pt x="1254406" y="1347890"/>
                  <a:pt x="1295732" y="1347890"/>
                </a:cubicBezTo>
                <a:cubicBezTo>
                  <a:pt x="1337057" y="1347890"/>
                  <a:pt x="1370869" y="1314252"/>
                  <a:pt x="1370869" y="1273140"/>
                </a:cubicBezTo>
                <a:cubicBezTo>
                  <a:pt x="1370869" y="1245731"/>
                  <a:pt x="1354589" y="1220815"/>
                  <a:pt x="1329544" y="1207110"/>
                </a:cubicBezTo>
                <a:cubicBezTo>
                  <a:pt x="1319525" y="1202127"/>
                  <a:pt x="1308255" y="1199635"/>
                  <a:pt x="1295732" y="1199635"/>
                </a:cubicBezTo>
                <a:close/>
                <a:moveTo>
                  <a:pt x="543183" y="1199635"/>
                </a:moveTo>
                <a:cubicBezTo>
                  <a:pt x="501857" y="1199635"/>
                  <a:pt x="468045" y="1232027"/>
                  <a:pt x="468045" y="1273140"/>
                </a:cubicBezTo>
                <a:cubicBezTo>
                  <a:pt x="468045" y="1314252"/>
                  <a:pt x="501857" y="1347890"/>
                  <a:pt x="543183" y="1347890"/>
                </a:cubicBezTo>
                <a:cubicBezTo>
                  <a:pt x="584509" y="1347890"/>
                  <a:pt x="617069" y="1314252"/>
                  <a:pt x="617069" y="1273140"/>
                </a:cubicBezTo>
                <a:cubicBezTo>
                  <a:pt x="617069" y="1245731"/>
                  <a:pt x="602041" y="1220815"/>
                  <a:pt x="576995" y="1207110"/>
                </a:cubicBezTo>
                <a:cubicBezTo>
                  <a:pt x="566977" y="1202127"/>
                  <a:pt x="554454" y="1199635"/>
                  <a:pt x="543183" y="1199635"/>
                </a:cubicBezTo>
                <a:close/>
                <a:moveTo>
                  <a:pt x="1295732" y="1153539"/>
                </a:moveTo>
                <a:cubicBezTo>
                  <a:pt x="1314516" y="1153539"/>
                  <a:pt x="1333300" y="1158523"/>
                  <a:pt x="1350833" y="1167243"/>
                </a:cubicBezTo>
                <a:cubicBezTo>
                  <a:pt x="1390906" y="1187177"/>
                  <a:pt x="1415952" y="1228290"/>
                  <a:pt x="1415952" y="1273140"/>
                </a:cubicBezTo>
                <a:cubicBezTo>
                  <a:pt x="1415952" y="1339169"/>
                  <a:pt x="1362103" y="1393986"/>
                  <a:pt x="1295732" y="1393986"/>
                </a:cubicBezTo>
                <a:cubicBezTo>
                  <a:pt x="1229360" y="1393986"/>
                  <a:pt x="1175511" y="1339169"/>
                  <a:pt x="1175511" y="1273140"/>
                </a:cubicBezTo>
                <a:cubicBezTo>
                  <a:pt x="1175511" y="1207110"/>
                  <a:pt x="1229360" y="1153539"/>
                  <a:pt x="1295732" y="1153539"/>
                </a:cubicBezTo>
                <a:close/>
                <a:moveTo>
                  <a:pt x="543183" y="1153539"/>
                </a:moveTo>
                <a:cubicBezTo>
                  <a:pt x="563220" y="1153539"/>
                  <a:pt x="582004" y="1158523"/>
                  <a:pt x="598284" y="1167243"/>
                </a:cubicBezTo>
                <a:cubicBezTo>
                  <a:pt x="638358" y="1187177"/>
                  <a:pt x="663403" y="1228290"/>
                  <a:pt x="663403" y="1273140"/>
                </a:cubicBezTo>
                <a:cubicBezTo>
                  <a:pt x="663403" y="1339169"/>
                  <a:pt x="609555" y="1393986"/>
                  <a:pt x="543183" y="1393986"/>
                </a:cubicBezTo>
                <a:cubicBezTo>
                  <a:pt x="476811" y="1393986"/>
                  <a:pt x="422963" y="1339169"/>
                  <a:pt x="422963" y="1273140"/>
                </a:cubicBezTo>
                <a:cubicBezTo>
                  <a:pt x="422963" y="1207110"/>
                  <a:pt x="476811" y="1153539"/>
                  <a:pt x="543183" y="1153539"/>
                </a:cubicBezTo>
                <a:close/>
                <a:moveTo>
                  <a:pt x="838629" y="879709"/>
                </a:moveTo>
                <a:cubicBezTo>
                  <a:pt x="782493" y="879709"/>
                  <a:pt x="736338" y="925865"/>
                  <a:pt x="736338" y="982000"/>
                </a:cubicBezTo>
                <a:lnTo>
                  <a:pt x="736338" y="1091776"/>
                </a:lnTo>
                <a:cubicBezTo>
                  <a:pt x="750060" y="1100508"/>
                  <a:pt x="762534" y="1107993"/>
                  <a:pt x="776256" y="1115478"/>
                </a:cubicBezTo>
                <a:lnTo>
                  <a:pt x="776256" y="1030651"/>
                </a:lnTo>
                <a:cubicBezTo>
                  <a:pt x="776256" y="1018176"/>
                  <a:pt x="786236" y="1008197"/>
                  <a:pt x="798710" y="1008197"/>
                </a:cubicBezTo>
                <a:cubicBezTo>
                  <a:pt x="811185" y="1008197"/>
                  <a:pt x="822412" y="1018176"/>
                  <a:pt x="822412" y="1030651"/>
                </a:cubicBezTo>
                <a:lnTo>
                  <a:pt x="822412" y="1132942"/>
                </a:lnTo>
                <a:cubicBezTo>
                  <a:pt x="846114" y="1140427"/>
                  <a:pt x="872310" y="1145416"/>
                  <a:pt x="898507" y="1146664"/>
                </a:cubicBezTo>
                <a:lnTo>
                  <a:pt x="898507" y="1080549"/>
                </a:lnTo>
                <a:cubicBezTo>
                  <a:pt x="898507" y="1066827"/>
                  <a:pt x="908487" y="1056847"/>
                  <a:pt x="920961" y="1056847"/>
                </a:cubicBezTo>
                <a:cubicBezTo>
                  <a:pt x="933436" y="1056847"/>
                  <a:pt x="943415" y="1066827"/>
                  <a:pt x="943415" y="1080549"/>
                </a:cubicBezTo>
                <a:lnTo>
                  <a:pt x="943415" y="1146664"/>
                </a:lnTo>
                <a:cubicBezTo>
                  <a:pt x="969612" y="1145416"/>
                  <a:pt x="995808" y="1140427"/>
                  <a:pt x="1019510" y="1132942"/>
                </a:cubicBezTo>
                <a:lnTo>
                  <a:pt x="1019510" y="1030651"/>
                </a:lnTo>
                <a:cubicBezTo>
                  <a:pt x="1019510" y="1018176"/>
                  <a:pt x="1029489" y="1008197"/>
                  <a:pt x="1041964" y="1008197"/>
                </a:cubicBezTo>
                <a:cubicBezTo>
                  <a:pt x="1054439" y="1008197"/>
                  <a:pt x="1064418" y="1018176"/>
                  <a:pt x="1064418" y="1030651"/>
                </a:cubicBezTo>
                <a:lnTo>
                  <a:pt x="1064418" y="1115478"/>
                </a:lnTo>
                <a:cubicBezTo>
                  <a:pt x="1078140" y="1107993"/>
                  <a:pt x="1091862" y="1101756"/>
                  <a:pt x="1105584" y="1091776"/>
                </a:cubicBezTo>
                <a:lnTo>
                  <a:pt x="1105584" y="982000"/>
                </a:lnTo>
                <a:cubicBezTo>
                  <a:pt x="1105584" y="925865"/>
                  <a:pt x="1059428" y="879709"/>
                  <a:pt x="1003293" y="879709"/>
                </a:cubicBezTo>
                <a:close/>
                <a:moveTo>
                  <a:pt x="1527556" y="834943"/>
                </a:moveTo>
                <a:lnTo>
                  <a:pt x="1691365" y="834943"/>
                </a:lnTo>
                <a:cubicBezTo>
                  <a:pt x="1773895" y="834943"/>
                  <a:pt x="1838918" y="900987"/>
                  <a:pt x="1838918" y="981983"/>
                </a:cubicBezTo>
                <a:lnTo>
                  <a:pt x="1838918" y="1080425"/>
                </a:lnTo>
                <a:cubicBezTo>
                  <a:pt x="1838918" y="1092886"/>
                  <a:pt x="1830165" y="1102855"/>
                  <a:pt x="1817660" y="1102855"/>
                </a:cubicBezTo>
                <a:cubicBezTo>
                  <a:pt x="1803905" y="1102855"/>
                  <a:pt x="1795152" y="1092886"/>
                  <a:pt x="1795152" y="1080425"/>
                </a:cubicBezTo>
                <a:lnTo>
                  <a:pt x="1795152" y="981983"/>
                </a:lnTo>
                <a:cubicBezTo>
                  <a:pt x="1795152" y="925909"/>
                  <a:pt x="1748886" y="879803"/>
                  <a:pt x="1691365" y="879803"/>
                </a:cubicBezTo>
                <a:lnTo>
                  <a:pt x="1527556" y="879803"/>
                </a:lnTo>
                <a:cubicBezTo>
                  <a:pt x="1471286" y="879803"/>
                  <a:pt x="1425020" y="925909"/>
                  <a:pt x="1425020" y="981983"/>
                </a:cubicBezTo>
                <a:cubicBezTo>
                  <a:pt x="1425020" y="994444"/>
                  <a:pt x="1415016" y="1004413"/>
                  <a:pt x="1402512" y="1004413"/>
                </a:cubicBezTo>
                <a:cubicBezTo>
                  <a:pt x="1390007" y="1004413"/>
                  <a:pt x="1378753" y="994444"/>
                  <a:pt x="1378753" y="981983"/>
                </a:cubicBezTo>
                <a:cubicBezTo>
                  <a:pt x="1378753" y="900987"/>
                  <a:pt x="1445027" y="834943"/>
                  <a:pt x="1527556" y="834943"/>
                </a:cubicBezTo>
                <a:close/>
                <a:moveTo>
                  <a:pt x="148401" y="834943"/>
                </a:moveTo>
                <a:lnTo>
                  <a:pt x="311767" y="834943"/>
                </a:lnTo>
                <a:cubicBezTo>
                  <a:pt x="394073" y="834943"/>
                  <a:pt x="460168" y="901294"/>
                  <a:pt x="460168" y="982667"/>
                </a:cubicBezTo>
                <a:cubicBezTo>
                  <a:pt x="460168" y="995186"/>
                  <a:pt x="448944" y="1005201"/>
                  <a:pt x="437720" y="1005201"/>
                </a:cubicBezTo>
                <a:cubicBezTo>
                  <a:pt x="424003" y="1005201"/>
                  <a:pt x="414026" y="995186"/>
                  <a:pt x="414026" y="982667"/>
                </a:cubicBezTo>
                <a:cubicBezTo>
                  <a:pt x="414026" y="926332"/>
                  <a:pt x="369132" y="880012"/>
                  <a:pt x="311767" y="880012"/>
                </a:cubicBezTo>
                <a:lnTo>
                  <a:pt x="148401" y="880012"/>
                </a:lnTo>
                <a:cubicBezTo>
                  <a:pt x="92283" y="880012"/>
                  <a:pt x="46141" y="926332"/>
                  <a:pt x="46141" y="982667"/>
                </a:cubicBezTo>
                <a:lnTo>
                  <a:pt x="46141" y="1080315"/>
                </a:lnTo>
                <a:cubicBezTo>
                  <a:pt x="46141" y="1092834"/>
                  <a:pt x="36165" y="1102849"/>
                  <a:pt x="23694" y="1102849"/>
                </a:cubicBezTo>
                <a:cubicBezTo>
                  <a:pt x="11223" y="1102849"/>
                  <a:pt x="0" y="1092834"/>
                  <a:pt x="0" y="1080315"/>
                </a:cubicBezTo>
                <a:lnTo>
                  <a:pt x="0" y="982667"/>
                </a:lnTo>
                <a:cubicBezTo>
                  <a:pt x="0" y="901294"/>
                  <a:pt x="67341" y="834943"/>
                  <a:pt x="148401" y="834943"/>
                </a:cubicBezTo>
                <a:close/>
                <a:moveTo>
                  <a:pt x="1608215" y="628598"/>
                </a:moveTo>
                <a:cubicBezTo>
                  <a:pt x="1568348" y="628598"/>
                  <a:pt x="1534710" y="661158"/>
                  <a:pt x="1534710" y="702484"/>
                </a:cubicBezTo>
                <a:cubicBezTo>
                  <a:pt x="1534710" y="743809"/>
                  <a:pt x="1568348" y="777621"/>
                  <a:pt x="1608215" y="777621"/>
                </a:cubicBezTo>
                <a:cubicBezTo>
                  <a:pt x="1650573" y="777621"/>
                  <a:pt x="1682965" y="743809"/>
                  <a:pt x="1682965" y="702484"/>
                </a:cubicBezTo>
                <a:cubicBezTo>
                  <a:pt x="1682965" y="674933"/>
                  <a:pt x="1668015" y="649887"/>
                  <a:pt x="1643098" y="636112"/>
                </a:cubicBezTo>
                <a:cubicBezTo>
                  <a:pt x="1631886" y="631103"/>
                  <a:pt x="1620673" y="628598"/>
                  <a:pt x="1608215" y="628598"/>
                </a:cubicBezTo>
                <a:close/>
                <a:moveTo>
                  <a:pt x="922206" y="628598"/>
                </a:moveTo>
                <a:cubicBezTo>
                  <a:pt x="880880" y="628598"/>
                  <a:pt x="847068" y="661158"/>
                  <a:pt x="847068" y="702484"/>
                </a:cubicBezTo>
                <a:cubicBezTo>
                  <a:pt x="847068" y="743809"/>
                  <a:pt x="880880" y="777621"/>
                  <a:pt x="922206" y="777621"/>
                </a:cubicBezTo>
                <a:cubicBezTo>
                  <a:pt x="963531" y="777621"/>
                  <a:pt x="997343" y="743809"/>
                  <a:pt x="997343" y="702484"/>
                </a:cubicBezTo>
                <a:cubicBezTo>
                  <a:pt x="997343" y="674933"/>
                  <a:pt x="982316" y="649887"/>
                  <a:pt x="956018" y="636112"/>
                </a:cubicBezTo>
                <a:cubicBezTo>
                  <a:pt x="945999" y="631103"/>
                  <a:pt x="933476" y="628598"/>
                  <a:pt x="922206" y="628598"/>
                </a:cubicBezTo>
                <a:close/>
                <a:moveTo>
                  <a:pt x="230707" y="628598"/>
                </a:moveTo>
                <a:cubicBezTo>
                  <a:pt x="189595" y="628598"/>
                  <a:pt x="155957" y="661158"/>
                  <a:pt x="155957" y="702484"/>
                </a:cubicBezTo>
                <a:cubicBezTo>
                  <a:pt x="155957" y="743809"/>
                  <a:pt x="189595" y="777621"/>
                  <a:pt x="230707" y="777621"/>
                </a:cubicBezTo>
                <a:cubicBezTo>
                  <a:pt x="270574" y="777621"/>
                  <a:pt x="304212" y="743809"/>
                  <a:pt x="304212" y="702484"/>
                </a:cubicBezTo>
                <a:cubicBezTo>
                  <a:pt x="304212" y="674933"/>
                  <a:pt x="289262" y="649887"/>
                  <a:pt x="264345" y="636112"/>
                </a:cubicBezTo>
                <a:cubicBezTo>
                  <a:pt x="253132" y="631103"/>
                  <a:pt x="241920" y="628598"/>
                  <a:pt x="230707" y="628598"/>
                </a:cubicBezTo>
                <a:close/>
                <a:moveTo>
                  <a:pt x="1608215" y="582263"/>
                </a:moveTo>
                <a:cubicBezTo>
                  <a:pt x="1628148" y="582263"/>
                  <a:pt x="1646836" y="586020"/>
                  <a:pt x="1664278" y="596038"/>
                </a:cubicBezTo>
                <a:cubicBezTo>
                  <a:pt x="1704145" y="616075"/>
                  <a:pt x="1729061" y="657401"/>
                  <a:pt x="1729061" y="702484"/>
                </a:cubicBezTo>
                <a:cubicBezTo>
                  <a:pt x="1729061" y="768855"/>
                  <a:pt x="1674244" y="822704"/>
                  <a:pt x="1608215" y="822704"/>
                </a:cubicBezTo>
                <a:cubicBezTo>
                  <a:pt x="1543431" y="822704"/>
                  <a:pt x="1488614" y="768855"/>
                  <a:pt x="1488614" y="702484"/>
                </a:cubicBezTo>
                <a:cubicBezTo>
                  <a:pt x="1488614" y="636112"/>
                  <a:pt x="1543431" y="582263"/>
                  <a:pt x="1608215" y="582263"/>
                </a:cubicBezTo>
                <a:close/>
                <a:moveTo>
                  <a:pt x="922206" y="582263"/>
                </a:moveTo>
                <a:cubicBezTo>
                  <a:pt x="940990" y="582263"/>
                  <a:pt x="959774" y="586020"/>
                  <a:pt x="977307" y="596038"/>
                </a:cubicBezTo>
                <a:cubicBezTo>
                  <a:pt x="1017380" y="616075"/>
                  <a:pt x="1042426" y="657401"/>
                  <a:pt x="1042426" y="702484"/>
                </a:cubicBezTo>
                <a:cubicBezTo>
                  <a:pt x="1042426" y="768855"/>
                  <a:pt x="988577" y="822704"/>
                  <a:pt x="922206" y="822704"/>
                </a:cubicBezTo>
                <a:cubicBezTo>
                  <a:pt x="855834" y="822704"/>
                  <a:pt x="801985" y="768855"/>
                  <a:pt x="801985" y="702484"/>
                </a:cubicBezTo>
                <a:cubicBezTo>
                  <a:pt x="801985" y="636112"/>
                  <a:pt x="855834" y="582263"/>
                  <a:pt x="922206" y="582263"/>
                </a:cubicBezTo>
                <a:close/>
                <a:moveTo>
                  <a:pt x="230707" y="582263"/>
                </a:moveTo>
                <a:cubicBezTo>
                  <a:pt x="249395" y="582263"/>
                  <a:pt x="268082" y="586020"/>
                  <a:pt x="285524" y="596038"/>
                </a:cubicBezTo>
                <a:cubicBezTo>
                  <a:pt x="325391" y="616075"/>
                  <a:pt x="350308" y="657401"/>
                  <a:pt x="350308" y="702484"/>
                </a:cubicBezTo>
                <a:cubicBezTo>
                  <a:pt x="350308" y="768855"/>
                  <a:pt x="296737" y="822704"/>
                  <a:pt x="230707" y="822704"/>
                </a:cubicBezTo>
                <a:cubicBezTo>
                  <a:pt x="164678" y="822704"/>
                  <a:pt x="109861" y="768855"/>
                  <a:pt x="109861" y="702484"/>
                </a:cubicBezTo>
                <a:cubicBezTo>
                  <a:pt x="109861" y="636112"/>
                  <a:pt x="164678" y="582263"/>
                  <a:pt x="230707" y="582263"/>
                </a:cubicBezTo>
                <a:close/>
                <a:moveTo>
                  <a:pt x="898507" y="476781"/>
                </a:moveTo>
                <a:cubicBezTo>
                  <a:pt x="725110" y="488008"/>
                  <a:pt x="587891" y="631466"/>
                  <a:pt x="585396" y="807357"/>
                </a:cubicBezTo>
                <a:lnTo>
                  <a:pt x="654006" y="807357"/>
                </a:lnTo>
                <a:cubicBezTo>
                  <a:pt x="666480" y="807357"/>
                  <a:pt x="675212" y="816089"/>
                  <a:pt x="675212" y="829811"/>
                </a:cubicBezTo>
                <a:cubicBezTo>
                  <a:pt x="675212" y="842285"/>
                  <a:pt x="666480" y="852265"/>
                  <a:pt x="654006" y="852265"/>
                </a:cubicBezTo>
                <a:lnTo>
                  <a:pt x="587891" y="852265"/>
                </a:lnTo>
                <a:cubicBezTo>
                  <a:pt x="596623" y="932102"/>
                  <a:pt x="635294" y="1003207"/>
                  <a:pt x="691429" y="1056847"/>
                </a:cubicBezTo>
                <a:lnTo>
                  <a:pt x="691429" y="982000"/>
                </a:lnTo>
                <a:cubicBezTo>
                  <a:pt x="691429" y="900916"/>
                  <a:pt x="757544" y="834801"/>
                  <a:pt x="838629" y="834801"/>
                </a:cubicBezTo>
                <a:lnTo>
                  <a:pt x="1003293" y="834801"/>
                </a:lnTo>
                <a:cubicBezTo>
                  <a:pt x="1083130" y="834801"/>
                  <a:pt x="1150492" y="900916"/>
                  <a:pt x="1150492" y="982000"/>
                </a:cubicBezTo>
                <a:lnTo>
                  <a:pt x="1150492" y="1056847"/>
                </a:lnTo>
                <a:cubicBezTo>
                  <a:pt x="1206628" y="1003207"/>
                  <a:pt x="1245299" y="932102"/>
                  <a:pt x="1254031" y="852265"/>
                </a:cubicBezTo>
                <a:lnTo>
                  <a:pt x="1187916" y="852265"/>
                </a:lnTo>
                <a:cubicBezTo>
                  <a:pt x="1175441" y="852265"/>
                  <a:pt x="1165462" y="842285"/>
                  <a:pt x="1165462" y="829811"/>
                </a:cubicBezTo>
                <a:cubicBezTo>
                  <a:pt x="1165462" y="816089"/>
                  <a:pt x="1175441" y="807357"/>
                  <a:pt x="1187916" y="807357"/>
                </a:cubicBezTo>
                <a:lnTo>
                  <a:pt x="1256526" y="807357"/>
                </a:lnTo>
                <a:cubicBezTo>
                  <a:pt x="1255278" y="682611"/>
                  <a:pt x="1185421" y="570340"/>
                  <a:pt x="1074398" y="512957"/>
                </a:cubicBezTo>
                <a:cubicBezTo>
                  <a:pt x="1033232" y="492998"/>
                  <a:pt x="989571" y="480524"/>
                  <a:pt x="943415" y="476781"/>
                </a:cubicBezTo>
                <a:lnTo>
                  <a:pt x="943415" y="545391"/>
                </a:lnTo>
                <a:cubicBezTo>
                  <a:pt x="943415" y="557866"/>
                  <a:pt x="933436" y="567845"/>
                  <a:pt x="920961" y="567845"/>
                </a:cubicBezTo>
                <a:cubicBezTo>
                  <a:pt x="908487" y="567845"/>
                  <a:pt x="898507" y="557866"/>
                  <a:pt x="898507" y="545391"/>
                </a:cubicBezTo>
                <a:close/>
                <a:moveTo>
                  <a:pt x="920961" y="329582"/>
                </a:moveTo>
                <a:cubicBezTo>
                  <a:pt x="933436" y="329582"/>
                  <a:pt x="943415" y="339561"/>
                  <a:pt x="943415" y="352036"/>
                </a:cubicBezTo>
                <a:lnTo>
                  <a:pt x="943415" y="431873"/>
                </a:lnTo>
                <a:cubicBezTo>
                  <a:pt x="997056" y="434368"/>
                  <a:pt x="1048201" y="449337"/>
                  <a:pt x="1095604" y="473039"/>
                </a:cubicBezTo>
                <a:cubicBezTo>
                  <a:pt x="1221597" y="537906"/>
                  <a:pt x="1300187" y="665147"/>
                  <a:pt x="1302682" y="807357"/>
                </a:cubicBezTo>
                <a:lnTo>
                  <a:pt x="1382519" y="807357"/>
                </a:lnTo>
                <a:cubicBezTo>
                  <a:pt x="1394993" y="807357"/>
                  <a:pt x="1404973" y="816089"/>
                  <a:pt x="1404973" y="829811"/>
                </a:cubicBezTo>
                <a:cubicBezTo>
                  <a:pt x="1404973" y="842285"/>
                  <a:pt x="1394993" y="852265"/>
                  <a:pt x="1382519" y="852265"/>
                </a:cubicBezTo>
                <a:lnTo>
                  <a:pt x="1300187" y="852265"/>
                </a:lnTo>
                <a:cubicBezTo>
                  <a:pt x="1288960" y="963288"/>
                  <a:pt x="1229082" y="1060590"/>
                  <a:pt x="1143008" y="1121715"/>
                </a:cubicBezTo>
                <a:cubicBezTo>
                  <a:pt x="1141760" y="1122962"/>
                  <a:pt x="1140513" y="1122962"/>
                  <a:pt x="1139265" y="1124210"/>
                </a:cubicBezTo>
                <a:cubicBezTo>
                  <a:pt x="1083130" y="1164128"/>
                  <a:pt x="1015767" y="1187830"/>
                  <a:pt x="943415" y="1191572"/>
                </a:cubicBezTo>
                <a:lnTo>
                  <a:pt x="943415" y="1272656"/>
                </a:lnTo>
                <a:cubicBezTo>
                  <a:pt x="943415" y="1285131"/>
                  <a:pt x="933436" y="1295111"/>
                  <a:pt x="920961" y="1295111"/>
                </a:cubicBezTo>
                <a:cubicBezTo>
                  <a:pt x="908487" y="1295111"/>
                  <a:pt x="898507" y="1285131"/>
                  <a:pt x="898507" y="1272656"/>
                </a:cubicBezTo>
                <a:lnTo>
                  <a:pt x="898507" y="1191572"/>
                </a:lnTo>
                <a:cubicBezTo>
                  <a:pt x="712636" y="1181593"/>
                  <a:pt x="561694" y="1036888"/>
                  <a:pt x="541735" y="852265"/>
                </a:cubicBezTo>
                <a:lnTo>
                  <a:pt x="461898" y="852265"/>
                </a:lnTo>
                <a:cubicBezTo>
                  <a:pt x="449423" y="852265"/>
                  <a:pt x="439444" y="842285"/>
                  <a:pt x="439444" y="829811"/>
                </a:cubicBezTo>
                <a:cubicBezTo>
                  <a:pt x="439444" y="816089"/>
                  <a:pt x="449423" y="807357"/>
                  <a:pt x="461898" y="807357"/>
                </a:cubicBezTo>
                <a:lnTo>
                  <a:pt x="539240" y="807357"/>
                </a:lnTo>
                <a:cubicBezTo>
                  <a:pt x="542982" y="606517"/>
                  <a:pt x="700161" y="443100"/>
                  <a:pt x="898507" y="431873"/>
                </a:cubicBezTo>
                <a:lnTo>
                  <a:pt x="898507" y="352036"/>
                </a:lnTo>
                <a:cubicBezTo>
                  <a:pt x="898507" y="339561"/>
                  <a:pt x="908487" y="329582"/>
                  <a:pt x="920961" y="329582"/>
                </a:cubicBezTo>
                <a:close/>
                <a:moveTo>
                  <a:pt x="1213203" y="252680"/>
                </a:moveTo>
                <a:lnTo>
                  <a:pt x="1377012" y="252680"/>
                </a:lnTo>
                <a:cubicBezTo>
                  <a:pt x="1459541" y="252680"/>
                  <a:pt x="1525815" y="318419"/>
                  <a:pt x="1525815" y="400283"/>
                </a:cubicBezTo>
                <a:lnTo>
                  <a:pt x="1525815" y="498271"/>
                </a:lnTo>
                <a:cubicBezTo>
                  <a:pt x="1525815" y="510675"/>
                  <a:pt x="1515811" y="520597"/>
                  <a:pt x="1503307" y="520597"/>
                </a:cubicBezTo>
                <a:cubicBezTo>
                  <a:pt x="1490802" y="520597"/>
                  <a:pt x="1479548" y="510675"/>
                  <a:pt x="1479548" y="498271"/>
                </a:cubicBezTo>
                <a:lnTo>
                  <a:pt x="1479548" y="400283"/>
                </a:lnTo>
                <a:cubicBezTo>
                  <a:pt x="1479548" y="344466"/>
                  <a:pt x="1433282" y="298573"/>
                  <a:pt x="1377012" y="298573"/>
                </a:cubicBezTo>
                <a:lnTo>
                  <a:pt x="1213203" y="298573"/>
                </a:lnTo>
                <a:cubicBezTo>
                  <a:pt x="1156933" y="298573"/>
                  <a:pt x="1110666" y="344466"/>
                  <a:pt x="1110666" y="400283"/>
                </a:cubicBezTo>
                <a:cubicBezTo>
                  <a:pt x="1110666" y="411446"/>
                  <a:pt x="1100663" y="422609"/>
                  <a:pt x="1088158" y="422609"/>
                </a:cubicBezTo>
                <a:cubicBezTo>
                  <a:pt x="1075654" y="422609"/>
                  <a:pt x="1065650" y="411446"/>
                  <a:pt x="1065650" y="400283"/>
                </a:cubicBezTo>
                <a:cubicBezTo>
                  <a:pt x="1065650" y="318419"/>
                  <a:pt x="1131924" y="252680"/>
                  <a:pt x="1213203" y="252680"/>
                </a:cubicBezTo>
                <a:close/>
                <a:moveTo>
                  <a:pt x="460655" y="252680"/>
                </a:moveTo>
                <a:lnTo>
                  <a:pt x="625714" y="252680"/>
                </a:lnTo>
                <a:cubicBezTo>
                  <a:pt x="706993" y="252680"/>
                  <a:pt x="773266" y="318723"/>
                  <a:pt x="773266" y="400966"/>
                </a:cubicBezTo>
                <a:cubicBezTo>
                  <a:pt x="773266" y="412181"/>
                  <a:pt x="763263" y="423396"/>
                  <a:pt x="750758" y="423396"/>
                </a:cubicBezTo>
                <a:cubicBezTo>
                  <a:pt x="738254" y="423396"/>
                  <a:pt x="728250" y="412181"/>
                  <a:pt x="728250" y="400966"/>
                </a:cubicBezTo>
                <a:cubicBezTo>
                  <a:pt x="728250" y="344891"/>
                  <a:pt x="681984" y="298786"/>
                  <a:pt x="625714" y="298786"/>
                </a:cubicBezTo>
                <a:lnTo>
                  <a:pt x="460655" y="298786"/>
                </a:lnTo>
                <a:cubicBezTo>
                  <a:pt x="404384" y="298786"/>
                  <a:pt x="358118" y="344891"/>
                  <a:pt x="358118" y="400966"/>
                </a:cubicBezTo>
                <a:lnTo>
                  <a:pt x="358118" y="496916"/>
                </a:lnTo>
                <a:cubicBezTo>
                  <a:pt x="358118" y="510623"/>
                  <a:pt x="348114" y="520592"/>
                  <a:pt x="335610" y="520592"/>
                </a:cubicBezTo>
                <a:cubicBezTo>
                  <a:pt x="323105" y="520592"/>
                  <a:pt x="313102" y="510623"/>
                  <a:pt x="313102" y="496916"/>
                </a:cubicBezTo>
                <a:lnTo>
                  <a:pt x="313102" y="400966"/>
                </a:lnTo>
                <a:cubicBezTo>
                  <a:pt x="313102" y="318723"/>
                  <a:pt x="379375" y="252680"/>
                  <a:pt x="460655" y="252680"/>
                </a:cubicBezTo>
                <a:close/>
                <a:moveTo>
                  <a:pt x="1295732" y="46096"/>
                </a:moveTo>
                <a:cubicBezTo>
                  <a:pt x="1254406" y="46096"/>
                  <a:pt x="1220594" y="78488"/>
                  <a:pt x="1220594" y="119600"/>
                </a:cubicBezTo>
                <a:cubicBezTo>
                  <a:pt x="1220594" y="160713"/>
                  <a:pt x="1254406" y="194351"/>
                  <a:pt x="1295732" y="194351"/>
                </a:cubicBezTo>
                <a:cubicBezTo>
                  <a:pt x="1337057" y="194351"/>
                  <a:pt x="1370869" y="160713"/>
                  <a:pt x="1370869" y="119600"/>
                </a:cubicBezTo>
                <a:cubicBezTo>
                  <a:pt x="1370869" y="90946"/>
                  <a:pt x="1354589" y="66029"/>
                  <a:pt x="1329544" y="53571"/>
                </a:cubicBezTo>
                <a:cubicBezTo>
                  <a:pt x="1319525" y="48588"/>
                  <a:pt x="1308255" y="46096"/>
                  <a:pt x="1295732" y="46096"/>
                </a:cubicBezTo>
                <a:close/>
                <a:moveTo>
                  <a:pt x="543183" y="46096"/>
                </a:moveTo>
                <a:cubicBezTo>
                  <a:pt x="501857" y="46096"/>
                  <a:pt x="468045" y="78488"/>
                  <a:pt x="468045" y="119600"/>
                </a:cubicBezTo>
                <a:cubicBezTo>
                  <a:pt x="468045" y="160713"/>
                  <a:pt x="501857" y="194351"/>
                  <a:pt x="543183" y="194351"/>
                </a:cubicBezTo>
                <a:cubicBezTo>
                  <a:pt x="584509" y="194351"/>
                  <a:pt x="617069" y="160713"/>
                  <a:pt x="617069" y="119600"/>
                </a:cubicBezTo>
                <a:cubicBezTo>
                  <a:pt x="617069" y="90946"/>
                  <a:pt x="602041" y="66029"/>
                  <a:pt x="576995" y="53571"/>
                </a:cubicBezTo>
                <a:cubicBezTo>
                  <a:pt x="566977" y="48588"/>
                  <a:pt x="554454" y="46096"/>
                  <a:pt x="543183" y="46096"/>
                </a:cubicBezTo>
                <a:close/>
                <a:moveTo>
                  <a:pt x="1295732" y="0"/>
                </a:moveTo>
                <a:cubicBezTo>
                  <a:pt x="1314516" y="0"/>
                  <a:pt x="1333300" y="4983"/>
                  <a:pt x="1350833" y="12458"/>
                </a:cubicBezTo>
                <a:cubicBezTo>
                  <a:pt x="1390906" y="33637"/>
                  <a:pt x="1415952" y="74750"/>
                  <a:pt x="1415952" y="119600"/>
                </a:cubicBezTo>
                <a:cubicBezTo>
                  <a:pt x="1415952" y="185630"/>
                  <a:pt x="1362103" y="240447"/>
                  <a:pt x="1295732" y="240447"/>
                </a:cubicBezTo>
                <a:cubicBezTo>
                  <a:pt x="1229360" y="240447"/>
                  <a:pt x="1175511" y="185630"/>
                  <a:pt x="1175511" y="119600"/>
                </a:cubicBezTo>
                <a:cubicBezTo>
                  <a:pt x="1175511" y="53571"/>
                  <a:pt x="1229360" y="0"/>
                  <a:pt x="1295732" y="0"/>
                </a:cubicBezTo>
                <a:close/>
                <a:moveTo>
                  <a:pt x="543183" y="0"/>
                </a:moveTo>
                <a:cubicBezTo>
                  <a:pt x="563220" y="0"/>
                  <a:pt x="582004" y="4983"/>
                  <a:pt x="598284" y="12458"/>
                </a:cubicBezTo>
                <a:cubicBezTo>
                  <a:pt x="638358" y="33637"/>
                  <a:pt x="663403" y="74750"/>
                  <a:pt x="663403" y="119600"/>
                </a:cubicBezTo>
                <a:cubicBezTo>
                  <a:pt x="663403" y="185630"/>
                  <a:pt x="609555" y="240447"/>
                  <a:pt x="543183" y="240447"/>
                </a:cubicBezTo>
                <a:cubicBezTo>
                  <a:pt x="476811" y="240447"/>
                  <a:pt x="422963" y="185630"/>
                  <a:pt x="422963" y="119600"/>
                </a:cubicBezTo>
                <a:cubicBezTo>
                  <a:pt x="422963" y="53571"/>
                  <a:pt x="476811" y="0"/>
                  <a:pt x="543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1800" dirty="0">
              <a:latin typeface="Poppins" pitchFamily="2" charset="77"/>
            </a:endParaRPr>
          </a:p>
        </p:txBody>
      </p:sp>
      <p:sp>
        <p:nvSpPr>
          <p:cNvPr id="39" name="กล่องข้อความ 38">
            <a:extLst>
              <a:ext uri="{FF2B5EF4-FFF2-40B4-BE49-F238E27FC236}">
                <a16:creationId xmlns:a16="http://schemas.microsoft.com/office/drawing/2014/main" id="{F2412144-3472-48CD-9923-42D394D0F4D6}"/>
              </a:ext>
            </a:extLst>
          </p:cNvPr>
          <p:cNvSpPr txBox="1"/>
          <p:nvPr/>
        </p:nvSpPr>
        <p:spPr>
          <a:xfrm>
            <a:off x="4723812" y="425427"/>
            <a:ext cx="3111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>
                <a:solidFill>
                  <a:srgbClr val="FF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ตัวอย่าง</a:t>
            </a:r>
          </a:p>
        </p:txBody>
      </p:sp>
    </p:spTree>
    <p:extLst>
      <p:ext uri="{BB962C8B-B14F-4D97-AF65-F5344CB8AC3E}">
        <p14:creationId xmlns:p14="http://schemas.microsoft.com/office/powerpoint/2010/main" val="369056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กล่องข้อความ 78">
            <a:extLst>
              <a:ext uri="{FF2B5EF4-FFF2-40B4-BE49-F238E27FC236}">
                <a16:creationId xmlns:a16="http://schemas.microsoft.com/office/drawing/2014/main" id="{594ADBD4-616F-498B-96A8-90A52C7B0F01}"/>
              </a:ext>
            </a:extLst>
          </p:cNvPr>
          <p:cNvSpPr txBox="1"/>
          <p:nvPr/>
        </p:nvSpPr>
        <p:spPr>
          <a:xfrm>
            <a:off x="2721308" y="263827"/>
            <a:ext cx="8042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rgbClr val="276F8B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ระบุชื่อประเด็น.............................................</a:t>
            </a:r>
          </a:p>
        </p:txBody>
      </p:sp>
      <p:pic>
        <p:nvPicPr>
          <p:cNvPr id="84" name="รูปภาพ 83">
            <a:extLst>
              <a:ext uri="{FF2B5EF4-FFF2-40B4-BE49-F238E27FC236}">
                <a16:creationId xmlns:a16="http://schemas.microsoft.com/office/drawing/2014/main" id="{FB614633-EEA6-4243-98E7-7BB6AC739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286" y="55887"/>
            <a:ext cx="820763" cy="822547"/>
          </a:xfrm>
          <a:prstGeom prst="rect">
            <a:avLst/>
          </a:prstGeom>
        </p:spPr>
      </p:pic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56243B9C-445D-4210-9ED3-D2E381FE37A7}"/>
              </a:ext>
            </a:extLst>
          </p:cNvPr>
          <p:cNvSpPr/>
          <p:nvPr/>
        </p:nvSpPr>
        <p:spPr>
          <a:xfrm>
            <a:off x="0" y="937577"/>
            <a:ext cx="12192000" cy="117489"/>
          </a:xfrm>
          <a:prstGeom prst="rect">
            <a:avLst/>
          </a:prstGeom>
          <a:solidFill>
            <a:srgbClr val="58B6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2" name="กล่องข้อความ 91">
            <a:extLst>
              <a:ext uri="{FF2B5EF4-FFF2-40B4-BE49-F238E27FC236}">
                <a16:creationId xmlns:a16="http://schemas.microsoft.com/office/drawing/2014/main" id="{5E1D810D-39B6-42D3-87A3-C3D2BBA03725}"/>
              </a:ext>
            </a:extLst>
          </p:cNvPr>
          <p:cNvSpPr txBox="1"/>
          <p:nvPr/>
        </p:nvSpPr>
        <p:spPr>
          <a:xfrm>
            <a:off x="-328460" y="2861317"/>
            <a:ext cx="40351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276F8B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…</a:t>
            </a:r>
            <a:r>
              <a:rPr lang="en-US" sz="4000" b="1" dirty="0">
                <a:solidFill>
                  <a:srgbClr val="276F8B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 </a:t>
            </a:r>
            <a:r>
              <a:rPr lang="th-TH" sz="4000" b="1" dirty="0">
                <a:solidFill>
                  <a:srgbClr val="276F8B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 ตัวชี้วัด</a:t>
            </a:r>
          </a:p>
        </p:txBody>
      </p:sp>
      <p:graphicFrame>
        <p:nvGraphicFramePr>
          <p:cNvPr id="3" name="ตาราง 2">
            <a:extLst>
              <a:ext uri="{FF2B5EF4-FFF2-40B4-BE49-F238E27FC236}">
                <a16:creationId xmlns:a16="http://schemas.microsoft.com/office/drawing/2014/main" id="{882F89C5-05DB-463D-84DB-98AEA5C5F89A}"/>
              </a:ext>
            </a:extLst>
          </p:cNvPr>
          <p:cNvGraphicFramePr>
            <a:graphicFrameLocks noGrp="1"/>
          </p:cNvGraphicFramePr>
          <p:nvPr/>
        </p:nvGraphicFramePr>
        <p:xfrm>
          <a:off x="3641285" y="1256868"/>
          <a:ext cx="8334764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318">
                  <a:extLst>
                    <a:ext uri="{9D8B030D-6E8A-4147-A177-3AD203B41FA5}">
                      <a16:colId xmlns:a16="http://schemas.microsoft.com/office/drawing/2014/main" val="2139663995"/>
                    </a:ext>
                  </a:extLst>
                </a:gridCol>
                <a:gridCol w="5118704">
                  <a:extLst>
                    <a:ext uri="{9D8B030D-6E8A-4147-A177-3AD203B41FA5}">
                      <a16:colId xmlns:a16="http://schemas.microsoft.com/office/drawing/2014/main" val="2576630793"/>
                    </a:ext>
                  </a:extLst>
                </a:gridCol>
                <a:gridCol w="2443742">
                  <a:extLst>
                    <a:ext uri="{9D8B030D-6E8A-4147-A177-3AD203B41FA5}">
                      <a16:colId xmlns:a16="http://schemas.microsoft.com/office/drawing/2014/main" val="7171494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ที่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ตัวชี้วัด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ค่าเป้าหมาย</a:t>
                      </a:r>
                      <a:endParaRPr lang="th-TH" sz="2000" b="1" dirty="0">
                        <a:solidFill>
                          <a:schemeClr val="bg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8888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1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807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2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235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3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21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4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135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5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301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6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90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7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69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8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63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9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68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10</a:t>
                      </a:r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319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837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1800" b="0" dirty="0">
                          <a:solidFill>
                            <a:schemeClr val="tx1"/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800" b="0" dirty="0">
                        <a:solidFill>
                          <a:schemeClr val="tx1"/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186660"/>
                  </a:ext>
                </a:extLst>
              </a:tr>
            </a:tbl>
          </a:graphicData>
        </a:graphic>
      </p:graphicFrame>
      <p:grpSp>
        <p:nvGrpSpPr>
          <p:cNvPr id="6" name="กลุ่ม 5">
            <a:extLst>
              <a:ext uri="{FF2B5EF4-FFF2-40B4-BE49-F238E27FC236}">
                <a16:creationId xmlns:a16="http://schemas.microsoft.com/office/drawing/2014/main" id="{FF38C359-FAC2-44AA-93A1-255E7720246D}"/>
              </a:ext>
            </a:extLst>
          </p:cNvPr>
          <p:cNvGrpSpPr/>
          <p:nvPr/>
        </p:nvGrpSpPr>
        <p:grpSpPr>
          <a:xfrm>
            <a:off x="199702" y="1394282"/>
            <a:ext cx="3074248" cy="990527"/>
            <a:chOff x="171656" y="1370536"/>
            <a:chExt cx="3074248" cy="990527"/>
          </a:xfrm>
        </p:grpSpPr>
        <p:sp>
          <p:nvSpPr>
            <p:cNvPr id="13" name="สี่เหลี่ยมผืนผ้า 12">
              <a:extLst>
                <a:ext uri="{FF2B5EF4-FFF2-40B4-BE49-F238E27FC236}">
                  <a16:creationId xmlns:a16="http://schemas.microsoft.com/office/drawing/2014/main" id="{A905672B-BAEE-4442-93A4-26A20707836E}"/>
                </a:ext>
              </a:extLst>
            </p:cNvPr>
            <p:cNvSpPr/>
            <p:nvPr/>
          </p:nvSpPr>
          <p:spPr>
            <a:xfrm>
              <a:off x="171656" y="1370536"/>
              <a:ext cx="3074248" cy="990527"/>
            </a:xfrm>
            <a:prstGeom prst="rect">
              <a:avLst/>
            </a:prstGeom>
            <a:solidFill>
              <a:srgbClr val="DBEE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9" name="กล่องข้อความ 88">
              <a:extLst>
                <a:ext uri="{FF2B5EF4-FFF2-40B4-BE49-F238E27FC236}">
                  <a16:creationId xmlns:a16="http://schemas.microsoft.com/office/drawing/2014/main" id="{C5C749C9-7998-403F-967A-8B870EC8BD4C}"/>
                </a:ext>
              </a:extLst>
            </p:cNvPr>
            <p:cNvSpPr txBox="1"/>
            <p:nvPr/>
          </p:nvSpPr>
          <p:spPr>
            <a:xfrm>
              <a:off x="171656" y="1474237"/>
              <a:ext cx="29788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solidFill>
                    <a:srgbClr val="276F8B"/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สรุปจำนวนตัวชี้วัด</a:t>
              </a:r>
            </a:p>
            <a:p>
              <a:pPr algn="ctr"/>
              <a:r>
                <a:rPr lang="th-TH" sz="2400" b="1" dirty="0">
                  <a:solidFill>
                    <a:srgbClr val="276F8B"/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ประเด็นที่ ..</a:t>
              </a:r>
              <a:endParaRPr lang="en-US" sz="2400" b="1" dirty="0">
                <a:solidFill>
                  <a:srgbClr val="276F8B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endParaRPr>
            </a:p>
          </p:txBody>
        </p:sp>
      </p:grpSp>
      <p:grpSp>
        <p:nvGrpSpPr>
          <p:cNvPr id="17" name="กลุ่ม 16">
            <a:extLst>
              <a:ext uri="{FF2B5EF4-FFF2-40B4-BE49-F238E27FC236}">
                <a16:creationId xmlns:a16="http://schemas.microsoft.com/office/drawing/2014/main" id="{CDE1CF42-A379-475B-8C97-5509C56731BD}"/>
              </a:ext>
            </a:extLst>
          </p:cNvPr>
          <p:cNvGrpSpPr/>
          <p:nvPr/>
        </p:nvGrpSpPr>
        <p:grpSpPr>
          <a:xfrm>
            <a:off x="-891763" y="3820922"/>
            <a:ext cx="3902227" cy="3037078"/>
            <a:chOff x="2692419" y="2926198"/>
            <a:chExt cx="5267639" cy="4066713"/>
          </a:xfrm>
        </p:grpSpPr>
        <p:sp>
          <p:nvSpPr>
            <p:cNvPr id="19" name="Shape 33771">
              <a:extLst>
                <a:ext uri="{FF2B5EF4-FFF2-40B4-BE49-F238E27FC236}">
                  <a16:creationId xmlns:a16="http://schemas.microsoft.com/office/drawing/2014/main" id="{61668A38-47CE-43BD-9603-C9A2973C2F9C}"/>
                </a:ext>
              </a:extLst>
            </p:cNvPr>
            <p:cNvSpPr/>
            <p:nvPr/>
          </p:nvSpPr>
          <p:spPr>
            <a:xfrm>
              <a:off x="6064492" y="2926198"/>
              <a:ext cx="781761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150" y="12007"/>
                  </a:moveTo>
                  <a:cubicBezTo>
                    <a:pt x="401" y="10501"/>
                    <a:pt x="1342" y="9042"/>
                    <a:pt x="2962" y="7919"/>
                  </a:cubicBezTo>
                  <a:cubicBezTo>
                    <a:pt x="3464" y="7571"/>
                    <a:pt x="4056" y="7229"/>
                    <a:pt x="4676" y="6966"/>
                  </a:cubicBezTo>
                  <a:cubicBezTo>
                    <a:pt x="4779" y="6922"/>
                    <a:pt x="21447" y="32"/>
                    <a:pt x="21544" y="0"/>
                  </a:cubicBezTo>
                  <a:cubicBezTo>
                    <a:pt x="21545" y="315"/>
                    <a:pt x="21546" y="630"/>
                    <a:pt x="21545" y="945"/>
                  </a:cubicBezTo>
                  <a:cubicBezTo>
                    <a:pt x="21542" y="2273"/>
                    <a:pt x="21541" y="6657"/>
                    <a:pt x="21543" y="7521"/>
                  </a:cubicBezTo>
                  <a:cubicBezTo>
                    <a:pt x="21544" y="8326"/>
                    <a:pt x="21596" y="9136"/>
                    <a:pt x="21407" y="9935"/>
                  </a:cubicBezTo>
                  <a:cubicBezTo>
                    <a:pt x="21300" y="10387"/>
                    <a:pt x="21120" y="10831"/>
                    <a:pt x="20860" y="11257"/>
                  </a:cubicBezTo>
                  <a:cubicBezTo>
                    <a:pt x="20262" y="12236"/>
                    <a:pt x="19381" y="13244"/>
                    <a:pt x="18124" y="13948"/>
                  </a:cubicBezTo>
                  <a:cubicBezTo>
                    <a:pt x="16629" y="14785"/>
                    <a:pt x="14928" y="15453"/>
                    <a:pt x="13250" y="16130"/>
                  </a:cubicBezTo>
                  <a:cubicBezTo>
                    <a:pt x="11423" y="16868"/>
                    <a:pt x="9607" y="17615"/>
                    <a:pt x="7794" y="18366"/>
                  </a:cubicBezTo>
                  <a:cubicBezTo>
                    <a:pt x="6788" y="18783"/>
                    <a:pt x="5783" y="19201"/>
                    <a:pt x="4778" y="19619"/>
                  </a:cubicBezTo>
                  <a:cubicBezTo>
                    <a:pt x="3962" y="19959"/>
                    <a:pt x="3146" y="20299"/>
                    <a:pt x="2329" y="20638"/>
                  </a:cubicBezTo>
                  <a:cubicBezTo>
                    <a:pt x="1802" y="20857"/>
                    <a:pt x="1273" y="21075"/>
                    <a:pt x="745" y="21294"/>
                  </a:cubicBezTo>
                  <a:cubicBezTo>
                    <a:pt x="498" y="21396"/>
                    <a:pt x="252" y="21498"/>
                    <a:pt x="5" y="21600"/>
                  </a:cubicBezTo>
                  <a:cubicBezTo>
                    <a:pt x="-4" y="19045"/>
                    <a:pt x="-2" y="16490"/>
                    <a:pt x="24" y="13936"/>
                  </a:cubicBezTo>
                  <a:cubicBezTo>
                    <a:pt x="31" y="13239"/>
                    <a:pt x="55" y="12581"/>
                    <a:pt x="150" y="12007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21" name="Shape 33780">
              <a:extLst>
                <a:ext uri="{FF2B5EF4-FFF2-40B4-BE49-F238E27FC236}">
                  <a16:creationId xmlns:a16="http://schemas.microsoft.com/office/drawing/2014/main" id="{45429206-8D40-4DBD-B503-A77CB87642CE}"/>
                </a:ext>
              </a:extLst>
            </p:cNvPr>
            <p:cNvSpPr/>
            <p:nvPr/>
          </p:nvSpPr>
          <p:spPr>
            <a:xfrm>
              <a:off x="6064492" y="3736422"/>
              <a:ext cx="781761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150" y="12007"/>
                  </a:moveTo>
                  <a:cubicBezTo>
                    <a:pt x="401" y="10501"/>
                    <a:pt x="1342" y="9042"/>
                    <a:pt x="2962" y="7919"/>
                  </a:cubicBezTo>
                  <a:cubicBezTo>
                    <a:pt x="3464" y="7571"/>
                    <a:pt x="4056" y="7229"/>
                    <a:pt x="4676" y="6966"/>
                  </a:cubicBezTo>
                  <a:cubicBezTo>
                    <a:pt x="4779" y="6922"/>
                    <a:pt x="21447" y="32"/>
                    <a:pt x="21544" y="0"/>
                  </a:cubicBezTo>
                  <a:cubicBezTo>
                    <a:pt x="21545" y="315"/>
                    <a:pt x="21546" y="630"/>
                    <a:pt x="21545" y="945"/>
                  </a:cubicBezTo>
                  <a:cubicBezTo>
                    <a:pt x="21542" y="2273"/>
                    <a:pt x="21541" y="6657"/>
                    <a:pt x="21543" y="7521"/>
                  </a:cubicBezTo>
                  <a:cubicBezTo>
                    <a:pt x="21544" y="8326"/>
                    <a:pt x="21596" y="9136"/>
                    <a:pt x="21407" y="9935"/>
                  </a:cubicBezTo>
                  <a:cubicBezTo>
                    <a:pt x="21300" y="10387"/>
                    <a:pt x="21120" y="10831"/>
                    <a:pt x="20860" y="11257"/>
                  </a:cubicBezTo>
                  <a:cubicBezTo>
                    <a:pt x="20262" y="12236"/>
                    <a:pt x="19381" y="13244"/>
                    <a:pt x="18124" y="13948"/>
                  </a:cubicBezTo>
                  <a:cubicBezTo>
                    <a:pt x="16629" y="14785"/>
                    <a:pt x="14928" y="15453"/>
                    <a:pt x="13250" y="16130"/>
                  </a:cubicBezTo>
                  <a:cubicBezTo>
                    <a:pt x="11423" y="16868"/>
                    <a:pt x="9607" y="17615"/>
                    <a:pt x="7794" y="18366"/>
                  </a:cubicBezTo>
                  <a:cubicBezTo>
                    <a:pt x="6788" y="18783"/>
                    <a:pt x="5783" y="19201"/>
                    <a:pt x="4778" y="19619"/>
                  </a:cubicBezTo>
                  <a:cubicBezTo>
                    <a:pt x="3962" y="19959"/>
                    <a:pt x="3146" y="20299"/>
                    <a:pt x="2329" y="20638"/>
                  </a:cubicBezTo>
                  <a:cubicBezTo>
                    <a:pt x="1802" y="20857"/>
                    <a:pt x="1273" y="21075"/>
                    <a:pt x="745" y="21294"/>
                  </a:cubicBezTo>
                  <a:cubicBezTo>
                    <a:pt x="498" y="21396"/>
                    <a:pt x="252" y="21498"/>
                    <a:pt x="5" y="21600"/>
                  </a:cubicBezTo>
                  <a:cubicBezTo>
                    <a:pt x="-4" y="19045"/>
                    <a:pt x="-2" y="16490"/>
                    <a:pt x="24" y="13936"/>
                  </a:cubicBezTo>
                  <a:cubicBezTo>
                    <a:pt x="31" y="13239"/>
                    <a:pt x="55" y="12581"/>
                    <a:pt x="150" y="12007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22" name="Shape 33783">
              <a:extLst>
                <a:ext uri="{FF2B5EF4-FFF2-40B4-BE49-F238E27FC236}">
                  <a16:creationId xmlns:a16="http://schemas.microsoft.com/office/drawing/2014/main" id="{3439E22D-38F9-41D5-95D7-954D3F4CFFD3}"/>
                </a:ext>
              </a:extLst>
            </p:cNvPr>
            <p:cNvSpPr/>
            <p:nvPr/>
          </p:nvSpPr>
          <p:spPr>
            <a:xfrm>
              <a:off x="5217436" y="2926198"/>
              <a:ext cx="781759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21400" y="12007"/>
                  </a:moveTo>
                  <a:cubicBezTo>
                    <a:pt x="21149" y="10501"/>
                    <a:pt x="20208" y="9042"/>
                    <a:pt x="18588" y="7919"/>
                  </a:cubicBezTo>
                  <a:cubicBezTo>
                    <a:pt x="18086" y="7571"/>
                    <a:pt x="17494" y="7229"/>
                    <a:pt x="16874" y="6966"/>
                  </a:cubicBezTo>
                  <a:cubicBezTo>
                    <a:pt x="16771" y="6922"/>
                    <a:pt x="103" y="32"/>
                    <a:pt x="6" y="0"/>
                  </a:cubicBezTo>
                  <a:cubicBezTo>
                    <a:pt x="5" y="315"/>
                    <a:pt x="4" y="630"/>
                    <a:pt x="5" y="945"/>
                  </a:cubicBezTo>
                  <a:cubicBezTo>
                    <a:pt x="8" y="2273"/>
                    <a:pt x="9" y="6657"/>
                    <a:pt x="7" y="7521"/>
                  </a:cubicBezTo>
                  <a:cubicBezTo>
                    <a:pt x="6" y="8326"/>
                    <a:pt x="-46" y="9136"/>
                    <a:pt x="143" y="9935"/>
                  </a:cubicBezTo>
                  <a:cubicBezTo>
                    <a:pt x="250" y="10387"/>
                    <a:pt x="430" y="10831"/>
                    <a:pt x="690" y="11257"/>
                  </a:cubicBezTo>
                  <a:cubicBezTo>
                    <a:pt x="1288" y="12236"/>
                    <a:pt x="2169" y="13244"/>
                    <a:pt x="3426" y="13948"/>
                  </a:cubicBezTo>
                  <a:cubicBezTo>
                    <a:pt x="4921" y="14785"/>
                    <a:pt x="6622" y="15453"/>
                    <a:pt x="8300" y="16130"/>
                  </a:cubicBezTo>
                  <a:cubicBezTo>
                    <a:pt x="10127" y="16868"/>
                    <a:pt x="11943" y="17615"/>
                    <a:pt x="13756" y="18366"/>
                  </a:cubicBezTo>
                  <a:cubicBezTo>
                    <a:pt x="14762" y="18783"/>
                    <a:pt x="15767" y="19201"/>
                    <a:pt x="16772" y="19619"/>
                  </a:cubicBezTo>
                  <a:cubicBezTo>
                    <a:pt x="17588" y="19959"/>
                    <a:pt x="18404" y="20299"/>
                    <a:pt x="19221" y="20638"/>
                  </a:cubicBezTo>
                  <a:cubicBezTo>
                    <a:pt x="19748" y="20857"/>
                    <a:pt x="20277" y="21075"/>
                    <a:pt x="20805" y="21294"/>
                  </a:cubicBezTo>
                  <a:cubicBezTo>
                    <a:pt x="21052" y="21396"/>
                    <a:pt x="21298" y="21498"/>
                    <a:pt x="21545" y="21600"/>
                  </a:cubicBezTo>
                  <a:cubicBezTo>
                    <a:pt x="21554" y="19045"/>
                    <a:pt x="21552" y="16490"/>
                    <a:pt x="21526" y="13936"/>
                  </a:cubicBezTo>
                  <a:cubicBezTo>
                    <a:pt x="21519" y="13239"/>
                    <a:pt x="21495" y="12581"/>
                    <a:pt x="21400" y="1200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23" name="Shape 33786">
              <a:extLst>
                <a:ext uri="{FF2B5EF4-FFF2-40B4-BE49-F238E27FC236}">
                  <a16:creationId xmlns:a16="http://schemas.microsoft.com/office/drawing/2014/main" id="{A958D8EB-51EA-4401-8EC7-D6BF1C27C3D0}"/>
                </a:ext>
              </a:extLst>
            </p:cNvPr>
            <p:cNvSpPr/>
            <p:nvPr/>
          </p:nvSpPr>
          <p:spPr>
            <a:xfrm>
              <a:off x="5217436" y="3736422"/>
              <a:ext cx="781759" cy="123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extrusionOk="0">
                  <a:moveTo>
                    <a:pt x="21400" y="12007"/>
                  </a:moveTo>
                  <a:cubicBezTo>
                    <a:pt x="21149" y="10501"/>
                    <a:pt x="20208" y="9042"/>
                    <a:pt x="18588" y="7919"/>
                  </a:cubicBezTo>
                  <a:cubicBezTo>
                    <a:pt x="18086" y="7571"/>
                    <a:pt x="17494" y="7229"/>
                    <a:pt x="16874" y="6966"/>
                  </a:cubicBezTo>
                  <a:cubicBezTo>
                    <a:pt x="16771" y="6922"/>
                    <a:pt x="103" y="32"/>
                    <a:pt x="6" y="0"/>
                  </a:cubicBezTo>
                  <a:cubicBezTo>
                    <a:pt x="5" y="315"/>
                    <a:pt x="4" y="630"/>
                    <a:pt x="5" y="945"/>
                  </a:cubicBezTo>
                  <a:cubicBezTo>
                    <a:pt x="8" y="2273"/>
                    <a:pt x="9" y="6657"/>
                    <a:pt x="7" y="7521"/>
                  </a:cubicBezTo>
                  <a:cubicBezTo>
                    <a:pt x="6" y="8326"/>
                    <a:pt x="-46" y="9136"/>
                    <a:pt x="143" y="9935"/>
                  </a:cubicBezTo>
                  <a:cubicBezTo>
                    <a:pt x="250" y="10387"/>
                    <a:pt x="430" y="10831"/>
                    <a:pt x="690" y="11257"/>
                  </a:cubicBezTo>
                  <a:cubicBezTo>
                    <a:pt x="1288" y="12236"/>
                    <a:pt x="2169" y="13244"/>
                    <a:pt x="3426" y="13948"/>
                  </a:cubicBezTo>
                  <a:cubicBezTo>
                    <a:pt x="4921" y="14785"/>
                    <a:pt x="6622" y="15453"/>
                    <a:pt x="8300" y="16130"/>
                  </a:cubicBezTo>
                  <a:cubicBezTo>
                    <a:pt x="10127" y="16868"/>
                    <a:pt x="11943" y="17615"/>
                    <a:pt x="13756" y="18366"/>
                  </a:cubicBezTo>
                  <a:cubicBezTo>
                    <a:pt x="14762" y="18783"/>
                    <a:pt x="15767" y="19201"/>
                    <a:pt x="16772" y="19619"/>
                  </a:cubicBezTo>
                  <a:cubicBezTo>
                    <a:pt x="17588" y="19959"/>
                    <a:pt x="18404" y="20299"/>
                    <a:pt x="19221" y="20638"/>
                  </a:cubicBezTo>
                  <a:cubicBezTo>
                    <a:pt x="19748" y="20857"/>
                    <a:pt x="20277" y="21075"/>
                    <a:pt x="20805" y="21294"/>
                  </a:cubicBezTo>
                  <a:cubicBezTo>
                    <a:pt x="21052" y="21396"/>
                    <a:pt x="21298" y="21498"/>
                    <a:pt x="21545" y="21600"/>
                  </a:cubicBezTo>
                  <a:cubicBezTo>
                    <a:pt x="21554" y="19045"/>
                    <a:pt x="21552" y="16490"/>
                    <a:pt x="21526" y="13936"/>
                  </a:cubicBezTo>
                  <a:cubicBezTo>
                    <a:pt x="21519" y="13239"/>
                    <a:pt x="21495" y="12581"/>
                    <a:pt x="21400" y="1200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24" name="Shape 33790">
              <a:extLst>
                <a:ext uri="{FF2B5EF4-FFF2-40B4-BE49-F238E27FC236}">
                  <a16:creationId xmlns:a16="http://schemas.microsoft.com/office/drawing/2014/main" id="{BD7A1C23-B353-43C8-8143-B47B1158B876}"/>
                </a:ext>
              </a:extLst>
            </p:cNvPr>
            <p:cNvSpPr/>
            <p:nvPr/>
          </p:nvSpPr>
          <p:spPr>
            <a:xfrm>
              <a:off x="3517244" y="5113463"/>
              <a:ext cx="4442814" cy="187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45" extrusionOk="0">
                  <a:moveTo>
                    <a:pt x="21065" y="865"/>
                  </a:moveTo>
                  <a:cubicBezTo>
                    <a:pt x="21115" y="963"/>
                    <a:pt x="21162" y="1072"/>
                    <a:pt x="21205" y="1193"/>
                  </a:cubicBezTo>
                  <a:cubicBezTo>
                    <a:pt x="21600" y="2305"/>
                    <a:pt x="21463" y="3974"/>
                    <a:pt x="20940" y="4708"/>
                  </a:cubicBezTo>
                  <a:cubicBezTo>
                    <a:pt x="20696" y="4400"/>
                    <a:pt x="20419" y="4271"/>
                    <a:pt x="20147" y="4329"/>
                  </a:cubicBezTo>
                  <a:cubicBezTo>
                    <a:pt x="19875" y="4387"/>
                    <a:pt x="19608" y="4633"/>
                    <a:pt x="19383" y="5075"/>
                  </a:cubicBezTo>
                  <a:lnTo>
                    <a:pt x="17434" y="8893"/>
                  </a:lnTo>
                  <a:cubicBezTo>
                    <a:pt x="17434" y="8892"/>
                    <a:pt x="17434" y="8891"/>
                    <a:pt x="17434" y="8890"/>
                  </a:cubicBezTo>
                  <a:cubicBezTo>
                    <a:pt x="17434" y="8889"/>
                    <a:pt x="17435" y="8887"/>
                    <a:pt x="17435" y="8886"/>
                  </a:cubicBezTo>
                  <a:lnTo>
                    <a:pt x="17328" y="9093"/>
                  </a:lnTo>
                  <a:cubicBezTo>
                    <a:pt x="17321" y="8392"/>
                    <a:pt x="17216" y="7715"/>
                    <a:pt x="17026" y="7177"/>
                  </a:cubicBezTo>
                  <a:cubicBezTo>
                    <a:pt x="16971" y="7020"/>
                    <a:pt x="16908" y="6877"/>
                    <a:pt x="16841" y="6749"/>
                  </a:cubicBezTo>
                  <a:lnTo>
                    <a:pt x="19835" y="893"/>
                  </a:lnTo>
                  <a:cubicBezTo>
                    <a:pt x="19885" y="793"/>
                    <a:pt x="19940" y="706"/>
                    <a:pt x="19998" y="634"/>
                  </a:cubicBezTo>
                  <a:cubicBezTo>
                    <a:pt x="20281" y="279"/>
                    <a:pt x="20620" y="277"/>
                    <a:pt x="20905" y="622"/>
                  </a:cubicBezTo>
                  <a:cubicBezTo>
                    <a:pt x="20962" y="690"/>
                    <a:pt x="21015" y="768"/>
                    <a:pt x="21065" y="865"/>
                  </a:cubicBezTo>
                  <a:close/>
                  <a:moveTo>
                    <a:pt x="18952" y="583"/>
                  </a:moveTo>
                  <a:cubicBezTo>
                    <a:pt x="19002" y="679"/>
                    <a:pt x="19050" y="789"/>
                    <a:pt x="19092" y="911"/>
                  </a:cubicBezTo>
                  <a:cubicBezTo>
                    <a:pt x="19100" y="933"/>
                    <a:pt x="19107" y="954"/>
                    <a:pt x="19114" y="976"/>
                  </a:cubicBezTo>
                  <a:lnTo>
                    <a:pt x="16451" y="6193"/>
                  </a:lnTo>
                  <a:cubicBezTo>
                    <a:pt x="16382" y="6136"/>
                    <a:pt x="16311" y="6093"/>
                    <a:pt x="16239" y="6064"/>
                  </a:cubicBezTo>
                  <a:cubicBezTo>
                    <a:pt x="16166" y="6035"/>
                    <a:pt x="16092" y="6020"/>
                    <a:pt x="16019" y="6020"/>
                  </a:cubicBezTo>
                  <a:lnTo>
                    <a:pt x="14956" y="6024"/>
                  </a:lnTo>
                  <a:lnTo>
                    <a:pt x="17721" y="609"/>
                  </a:lnTo>
                  <a:cubicBezTo>
                    <a:pt x="18031" y="2"/>
                    <a:pt x="18455" y="-78"/>
                    <a:pt x="18792" y="336"/>
                  </a:cubicBezTo>
                  <a:cubicBezTo>
                    <a:pt x="18848" y="404"/>
                    <a:pt x="18901" y="487"/>
                    <a:pt x="18952" y="583"/>
                  </a:cubicBezTo>
                  <a:close/>
                  <a:moveTo>
                    <a:pt x="20964" y="6292"/>
                  </a:moveTo>
                  <a:cubicBezTo>
                    <a:pt x="21306" y="7269"/>
                    <a:pt x="21250" y="8715"/>
                    <a:pt x="20838" y="9528"/>
                  </a:cubicBezTo>
                  <a:lnTo>
                    <a:pt x="17513" y="16042"/>
                  </a:lnTo>
                  <a:cubicBezTo>
                    <a:pt x="17303" y="16454"/>
                    <a:pt x="16933" y="16638"/>
                    <a:pt x="16616" y="16719"/>
                  </a:cubicBezTo>
                  <a:cubicBezTo>
                    <a:pt x="16298" y="16800"/>
                    <a:pt x="16034" y="16779"/>
                    <a:pt x="16034" y="16779"/>
                  </a:cubicBezTo>
                  <a:lnTo>
                    <a:pt x="11044" y="16788"/>
                  </a:lnTo>
                  <a:cubicBezTo>
                    <a:pt x="11011" y="16788"/>
                    <a:pt x="10978" y="16784"/>
                    <a:pt x="10946" y="16777"/>
                  </a:cubicBezTo>
                  <a:cubicBezTo>
                    <a:pt x="10914" y="16769"/>
                    <a:pt x="10882" y="16758"/>
                    <a:pt x="10851" y="16744"/>
                  </a:cubicBezTo>
                  <a:cubicBezTo>
                    <a:pt x="10600" y="16668"/>
                    <a:pt x="10142" y="16532"/>
                    <a:pt x="9575" y="16099"/>
                  </a:cubicBezTo>
                  <a:cubicBezTo>
                    <a:pt x="9008" y="15666"/>
                    <a:pt x="8332" y="14938"/>
                    <a:pt x="7644" y="13678"/>
                  </a:cubicBezTo>
                  <a:lnTo>
                    <a:pt x="3729" y="21445"/>
                  </a:lnTo>
                  <a:lnTo>
                    <a:pt x="0" y="15037"/>
                  </a:lnTo>
                  <a:cubicBezTo>
                    <a:pt x="1576" y="11886"/>
                    <a:pt x="3171" y="8790"/>
                    <a:pt x="4777" y="5727"/>
                  </a:cubicBezTo>
                  <a:cubicBezTo>
                    <a:pt x="5291" y="4746"/>
                    <a:pt x="5676" y="4005"/>
                    <a:pt x="6272" y="3325"/>
                  </a:cubicBezTo>
                  <a:cubicBezTo>
                    <a:pt x="7715" y="1679"/>
                    <a:pt x="9186" y="2709"/>
                    <a:pt x="11615" y="6867"/>
                  </a:cubicBezTo>
                  <a:lnTo>
                    <a:pt x="16011" y="6857"/>
                  </a:lnTo>
                  <a:cubicBezTo>
                    <a:pt x="16313" y="6857"/>
                    <a:pt x="16584" y="7182"/>
                    <a:pt x="16763" y="7693"/>
                  </a:cubicBezTo>
                  <a:cubicBezTo>
                    <a:pt x="16903" y="8091"/>
                    <a:pt x="16988" y="8603"/>
                    <a:pt x="16988" y="9158"/>
                  </a:cubicBezTo>
                  <a:cubicBezTo>
                    <a:pt x="16989" y="9651"/>
                    <a:pt x="16923" y="10122"/>
                    <a:pt x="16804" y="10511"/>
                  </a:cubicBezTo>
                  <a:cubicBezTo>
                    <a:pt x="16726" y="10765"/>
                    <a:pt x="16626" y="10978"/>
                    <a:pt x="16512" y="11138"/>
                  </a:cubicBezTo>
                  <a:cubicBezTo>
                    <a:pt x="16362" y="11347"/>
                    <a:pt x="16191" y="11458"/>
                    <a:pt x="16017" y="11460"/>
                  </a:cubicBezTo>
                  <a:lnTo>
                    <a:pt x="11134" y="11495"/>
                  </a:lnTo>
                  <a:cubicBezTo>
                    <a:pt x="11029" y="11465"/>
                    <a:pt x="10938" y="11668"/>
                    <a:pt x="10945" y="11917"/>
                  </a:cubicBezTo>
                  <a:cubicBezTo>
                    <a:pt x="10951" y="12114"/>
                    <a:pt x="11019" y="12269"/>
                    <a:pt x="11102" y="12275"/>
                  </a:cubicBezTo>
                  <a:cubicBezTo>
                    <a:pt x="11150" y="12275"/>
                    <a:pt x="11198" y="12275"/>
                    <a:pt x="11247" y="12276"/>
                  </a:cubicBezTo>
                  <a:cubicBezTo>
                    <a:pt x="12837" y="12283"/>
                    <a:pt x="14428" y="12280"/>
                    <a:pt x="16019" y="12271"/>
                  </a:cubicBezTo>
                  <a:cubicBezTo>
                    <a:pt x="16059" y="12270"/>
                    <a:pt x="16395" y="12189"/>
                    <a:pt x="16715" y="11688"/>
                  </a:cubicBezTo>
                  <a:cubicBezTo>
                    <a:pt x="16958" y="11309"/>
                    <a:pt x="17278" y="10417"/>
                    <a:pt x="17507" y="9990"/>
                  </a:cubicBezTo>
                  <a:cubicBezTo>
                    <a:pt x="18496" y="8146"/>
                    <a:pt x="19594" y="5985"/>
                    <a:pt x="19594" y="5985"/>
                  </a:cubicBezTo>
                  <a:cubicBezTo>
                    <a:pt x="20008" y="5176"/>
                    <a:pt x="20621" y="5314"/>
                    <a:pt x="20964" y="6292"/>
                  </a:cubicBezTo>
                  <a:close/>
                  <a:moveTo>
                    <a:pt x="16816" y="506"/>
                  </a:moveTo>
                  <a:cubicBezTo>
                    <a:pt x="16866" y="602"/>
                    <a:pt x="16913" y="712"/>
                    <a:pt x="16956" y="834"/>
                  </a:cubicBezTo>
                  <a:cubicBezTo>
                    <a:pt x="16964" y="856"/>
                    <a:pt x="16971" y="878"/>
                    <a:pt x="16979" y="901"/>
                  </a:cubicBezTo>
                  <a:lnTo>
                    <a:pt x="14348" y="6053"/>
                  </a:lnTo>
                  <a:cubicBezTo>
                    <a:pt x="14332" y="6051"/>
                    <a:pt x="13944" y="6038"/>
                    <a:pt x="13559" y="6025"/>
                  </a:cubicBezTo>
                  <a:cubicBezTo>
                    <a:pt x="13174" y="6012"/>
                    <a:pt x="12793" y="6000"/>
                    <a:pt x="12793" y="6000"/>
                  </a:cubicBezTo>
                  <a:lnTo>
                    <a:pt x="15585" y="529"/>
                  </a:lnTo>
                  <a:cubicBezTo>
                    <a:pt x="15895" y="-78"/>
                    <a:pt x="16318" y="-155"/>
                    <a:pt x="16655" y="258"/>
                  </a:cubicBezTo>
                  <a:cubicBezTo>
                    <a:pt x="16712" y="327"/>
                    <a:pt x="16765" y="410"/>
                    <a:pt x="16816" y="506"/>
                  </a:cubicBezTo>
                  <a:close/>
                </a:path>
              </a:pathLst>
            </a:custGeom>
            <a:solidFill>
              <a:srgbClr val="C1E1D7"/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25" name="Shape 33791">
              <a:extLst>
                <a:ext uri="{FF2B5EF4-FFF2-40B4-BE49-F238E27FC236}">
                  <a16:creationId xmlns:a16="http://schemas.microsoft.com/office/drawing/2014/main" id="{BA145D75-9F95-412C-BD32-AECA9025A542}"/>
                </a:ext>
              </a:extLst>
            </p:cNvPr>
            <p:cNvSpPr/>
            <p:nvPr/>
          </p:nvSpPr>
          <p:spPr>
            <a:xfrm>
              <a:off x="5559104" y="5047961"/>
              <a:ext cx="1367831" cy="61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extrusionOk="0">
                  <a:moveTo>
                    <a:pt x="7809" y="0"/>
                  </a:moveTo>
                  <a:cubicBezTo>
                    <a:pt x="7324" y="13"/>
                    <a:pt x="6778" y="778"/>
                    <a:pt x="6478" y="2101"/>
                  </a:cubicBezTo>
                  <a:cubicBezTo>
                    <a:pt x="6042" y="4020"/>
                    <a:pt x="5902" y="6681"/>
                    <a:pt x="4935" y="6915"/>
                  </a:cubicBezTo>
                  <a:cubicBezTo>
                    <a:pt x="4142" y="7106"/>
                    <a:pt x="3470" y="4932"/>
                    <a:pt x="2692" y="5770"/>
                  </a:cubicBezTo>
                  <a:cubicBezTo>
                    <a:pt x="1856" y="6672"/>
                    <a:pt x="2296" y="9318"/>
                    <a:pt x="1855" y="10890"/>
                  </a:cubicBezTo>
                  <a:cubicBezTo>
                    <a:pt x="1466" y="12278"/>
                    <a:pt x="602" y="12401"/>
                    <a:pt x="0" y="12922"/>
                  </a:cubicBezTo>
                  <a:cubicBezTo>
                    <a:pt x="993" y="14021"/>
                    <a:pt x="2009" y="15267"/>
                    <a:pt x="3057" y="16653"/>
                  </a:cubicBezTo>
                  <a:cubicBezTo>
                    <a:pt x="4185" y="18144"/>
                    <a:pt x="5346" y="19793"/>
                    <a:pt x="6553" y="21592"/>
                  </a:cubicBezTo>
                  <a:lnTo>
                    <a:pt x="21600" y="21558"/>
                  </a:lnTo>
                  <a:cubicBezTo>
                    <a:pt x="20698" y="19805"/>
                    <a:pt x="19772" y="18119"/>
                    <a:pt x="18821" y="16502"/>
                  </a:cubicBezTo>
                  <a:cubicBezTo>
                    <a:pt x="17978" y="15070"/>
                    <a:pt x="17118" y="13692"/>
                    <a:pt x="16278" y="12251"/>
                  </a:cubicBezTo>
                  <a:cubicBezTo>
                    <a:pt x="15699" y="11257"/>
                    <a:pt x="15099" y="10210"/>
                    <a:pt x="14370" y="10081"/>
                  </a:cubicBezTo>
                  <a:cubicBezTo>
                    <a:pt x="13528" y="9932"/>
                    <a:pt x="12629" y="11051"/>
                    <a:pt x="11911" y="9943"/>
                  </a:cubicBezTo>
                  <a:cubicBezTo>
                    <a:pt x="11201" y="8846"/>
                    <a:pt x="11307" y="6325"/>
                    <a:pt x="10589" y="5248"/>
                  </a:cubicBezTo>
                  <a:cubicBezTo>
                    <a:pt x="10063" y="4458"/>
                    <a:pt x="9244" y="4786"/>
                    <a:pt x="8893" y="3551"/>
                  </a:cubicBezTo>
                  <a:cubicBezTo>
                    <a:pt x="8661" y="2736"/>
                    <a:pt x="8799" y="1628"/>
                    <a:pt x="8549" y="829"/>
                  </a:cubicBezTo>
                  <a:cubicBezTo>
                    <a:pt x="8369" y="255"/>
                    <a:pt x="8099" y="-8"/>
                    <a:pt x="7809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  <p:sp>
          <p:nvSpPr>
            <p:cNvPr id="26" name="Freeform 39">
              <a:extLst>
                <a:ext uri="{FF2B5EF4-FFF2-40B4-BE49-F238E27FC236}">
                  <a16:creationId xmlns:a16="http://schemas.microsoft.com/office/drawing/2014/main" id="{0C90D38D-938D-4F5A-A141-B2DA470A94D5}"/>
                </a:ext>
              </a:extLst>
            </p:cNvPr>
            <p:cNvSpPr/>
            <p:nvPr/>
          </p:nvSpPr>
          <p:spPr>
            <a:xfrm>
              <a:off x="2692419" y="5615559"/>
              <a:ext cx="2343094" cy="1377352"/>
            </a:xfrm>
            <a:custGeom>
              <a:avLst/>
              <a:gdLst>
                <a:gd name="connsiteX0" fmla="*/ 2961514 w 4686188"/>
                <a:gd name="connsiteY0" fmla="*/ 0 h 2484883"/>
                <a:gd name="connsiteX1" fmla="*/ 4686188 w 4686188"/>
                <a:gd name="connsiteY1" fmla="*/ 2054923 h 2484883"/>
                <a:gd name="connsiteX2" fmla="*/ 4173826 w 4686188"/>
                <a:gd name="connsiteY2" fmla="*/ 2484883 h 2484883"/>
                <a:gd name="connsiteX3" fmla="*/ 0 w 4686188"/>
                <a:gd name="connsiteY3" fmla="*/ 2484883 h 248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86188" h="2484883">
                  <a:moveTo>
                    <a:pt x="2961514" y="0"/>
                  </a:moveTo>
                  <a:lnTo>
                    <a:pt x="4686188" y="2054923"/>
                  </a:lnTo>
                  <a:lnTo>
                    <a:pt x="4173826" y="2484883"/>
                  </a:lnTo>
                  <a:lnTo>
                    <a:pt x="0" y="2484883"/>
                  </a:lnTo>
                  <a:close/>
                </a:path>
              </a:pathLst>
            </a:custGeom>
            <a:solidFill>
              <a:srgbClr val="75BDA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532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20" name="กล่องข้อความ 19">
            <a:extLst>
              <a:ext uri="{FF2B5EF4-FFF2-40B4-BE49-F238E27FC236}">
                <a16:creationId xmlns:a16="http://schemas.microsoft.com/office/drawing/2014/main" id="{AF2464FD-3258-4C18-99F9-15578ECD83EB}"/>
              </a:ext>
            </a:extLst>
          </p:cNvPr>
          <p:cNvSpPr txBox="1"/>
          <p:nvPr/>
        </p:nvSpPr>
        <p:spPr>
          <a:xfrm>
            <a:off x="-25567" y="183194"/>
            <a:ext cx="2482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rgbClr val="276F8B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ประเด็นที่ ...</a:t>
            </a:r>
          </a:p>
        </p:txBody>
      </p:sp>
    </p:spTree>
    <p:extLst>
      <p:ext uri="{BB962C8B-B14F-4D97-AF65-F5344CB8AC3E}">
        <p14:creationId xmlns:p14="http://schemas.microsoft.com/office/powerpoint/2010/main" val="3924970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7232"/>
              </p:ext>
            </p:extLst>
          </p:nvPr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173267"/>
              </p:ext>
            </p:extLst>
          </p:nvPr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10468"/>
              </p:ext>
            </p:extLst>
          </p:nvPr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344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8804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467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554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1367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ตาราง 26">
            <a:extLst>
              <a:ext uri="{FF2B5EF4-FFF2-40B4-BE49-F238E27FC236}">
                <a16:creationId xmlns:a16="http://schemas.microsoft.com/office/drawing/2014/main" id="{F1FD37B9-C458-43B2-8A7C-E1F7EEFE7B86}"/>
              </a:ext>
            </a:extLst>
          </p:cNvPr>
          <p:cNvGraphicFramePr>
            <a:graphicFrameLocks noGrp="1"/>
          </p:cNvGraphicFramePr>
          <p:nvPr/>
        </p:nvGraphicFramePr>
        <p:xfrm>
          <a:off x="238170" y="2230669"/>
          <a:ext cx="11729222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1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28" name="กล่องข้อความ 27">
            <a:extLst>
              <a:ext uri="{FF2B5EF4-FFF2-40B4-BE49-F238E27FC236}">
                <a16:creationId xmlns:a16="http://schemas.microsoft.com/office/drawing/2014/main" id="{F6286BD4-F01E-4AE3-8C91-4B9D0A3AACF3}"/>
              </a:ext>
            </a:extLst>
          </p:cNvPr>
          <p:cNvSpPr txBox="1"/>
          <p:nvPr/>
        </p:nvSpPr>
        <p:spPr>
          <a:xfrm>
            <a:off x="238170" y="1736610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1</a:t>
            </a:r>
          </a:p>
        </p:txBody>
      </p:sp>
      <p:graphicFrame>
        <p:nvGraphicFramePr>
          <p:cNvPr id="29" name="ตาราง 28">
            <a:extLst>
              <a:ext uri="{FF2B5EF4-FFF2-40B4-BE49-F238E27FC236}">
                <a16:creationId xmlns:a16="http://schemas.microsoft.com/office/drawing/2014/main" id="{F855ED8B-F0C8-4963-9A3E-D17CDDCE1D48}"/>
              </a:ext>
            </a:extLst>
          </p:cNvPr>
          <p:cNvGraphicFramePr>
            <a:graphicFrameLocks noGrp="1"/>
          </p:cNvGraphicFramePr>
          <p:nvPr/>
        </p:nvGraphicFramePr>
        <p:xfrm>
          <a:off x="246826" y="3787598"/>
          <a:ext cx="11729221" cy="78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639">
                  <a:extLst>
                    <a:ext uri="{9D8B030D-6E8A-4147-A177-3AD203B41FA5}">
                      <a16:colId xmlns:a16="http://schemas.microsoft.com/office/drawing/2014/main" val="2305045444"/>
                    </a:ext>
                  </a:extLst>
                </a:gridCol>
                <a:gridCol w="3954660">
                  <a:extLst>
                    <a:ext uri="{9D8B030D-6E8A-4147-A177-3AD203B41FA5}">
                      <a16:colId xmlns:a16="http://schemas.microsoft.com/office/drawing/2014/main" val="1389504541"/>
                    </a:ext>
                  </a:extLst>
                </a:gridCol>
                <a:gridCol w="3521922">
                  <a:extLst>
                    <a:ext uri="{9D8B030D-6E8A-4147-A177-3AD203B41FA5}">
                      <a16:colId xmlns:a16="http://schemas.microsoft.com/office/drawing/2014/main" val="3308552724"/>
                    </a:ext>
                  </a:extLst>
                </a:gridCol>
              </a:tblGrid>
              <a:tr h="7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มาตรการที่ดำเนินงานหลัก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แนวทางการตรวจ กำกับ ติดตาม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ผลผลิต/ผลลัพธ์ที่ได้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F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098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โปรดระบุ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910242"/>
                  </a:ext>
                </a:extLst>
              </a:tr>
            </a:tbl>
          </a:graphicData>
        </a:graphic>
      </p:graphicFrame>
      <p:sp>
        <p:nvSpPr>
          <p:cNvPr id="30" name="กล่องข้อความ 29">
            <a:extLst>
              <a:ext uri="{FF2B5EF4-FFF2-40B4-BE49-F238E27FC236}">
                <a16:creationId xmlns:a16="http://schemas.microsoft.com/office/drawing/2014/main" id="{450021BA-E8A1-443D-9AFF-D3FE67135665}"/>
              </a:ext>
            </a:extLst>
          </p:cNvPr>
          <p:cNvSpPr txBox="1"/>
          <p:nvPr/>
        </p:nvSpPr>
        <p:spPr>
          <a:xfrm>
            <a:off x="246827" y="3293539"/>
            <a:ext cx="4250017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การตรวจราชการที่มุ่งเน้น </a:t>
            </a:r>
            <a:r>
              <a:rPr lang="th-TH" sz="2000" b="1" dirty="0">
                <a:solidFill>
                  <a:srgbClr val="2A3A8E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รอบที่ 2</a:t>
            </a:r>
          </a:p>
        </p:txBody>
      </p:sp>
      <p:grpSp>
        <p:nvGrpSpPr>
          <p:cNvPr id="32" name="กลุ่ม 31">
            <a:extLst>
              <a:ext uri="{FF2B5EF4-FFF2-40B4-BE49-F238E27FC236}">
                <a16:creationId xmlns:a16="http://schemas.microsoft.com/office/drawing/2014/main" id="{8ED86FA6-7F74-4A65-952B-88E053A03E3E}"/>
              </a:ext>
            </a:extLst>
          </p:cNvPr>
          <p:cNvGrpSpPr/>
          <p:nvPr/>
        </p:nvGrpSpPr>
        <p:grpSpPr>
          <a:xfrm>
            <a:off x="241243" y="4839724"/>
            <a:ext cx="6159556" cy="413676"/>
            <a:chOff x="287345" y="5633572"/>
            <a:chExt cx="6159556" cy="413676"/>
          </a:xfrm>
        </p:grpSpPr>
        <p:sp>
          <p:nvSpPr>
            <p:cNvPr id="33" name="สี่เหลี่ยมผืนผ้า 32">
              <a:extLst>
                <a:ext uri="{FF2B5EF4-FFF2-40B4-BE49-F238E27FC236}">
                  <a16:creationId xmlns:a16="http://schemas.microsoft.com/office/drawing/2014/main" id="{5C98792C-D3D0-43D9-AE9D-3323C61214B4}"/>
                </a:ext>
              </a:extLst>
            </p:cNvPr>
            <p:cNvSpPr/>
            <p:nvPr/>
          </p:nvSpPr>
          <p:spPr>
            <a:xfrm>
              <a:off x="287345" y="5633572"/>
              <a:ext cx="6159556" cy="40011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4" name="กล่องข้อความ 33">
              <a:extLst>
                <a:ext uri="{FF2B5EF4-FFF2-40B4-BE49-F238E27FC236}">
                  <a16:creationId xmlns:a16="http://schemas.microsoft.com/office/drawing/2014/main" id="{E2FACBCC-2026-4B61-AF53-0E8CC13B4D43}"/>
                </a:ext>
              </a:extLst>
            </p:cNvPr>
            <p:cNvSpPr txBox="1"/>
            <p:nvPr/>
          </p:nvSpPr>
          <p:spPr>
            <a:xfrm>
              <a:off x="1786700" y="5677916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รายละเอียดสูตรคำนวณ </a:t>
              </a:r>
            </a:p>
          </p:txBody>
        </p:sp>
      </p:grp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EAB9A2A8-A85F-4B12-8803-A5530A77EC1C}"/>
              </a:ext>
            </a:extLst>
          </p:cNvPr>
          <p:cNvSpPr/>
          <p:nvPr/>
        </p:nvSpPr>
        <p:spPr>
          <a:xfrm>
            <a:off x="241244" y="5231228"/>
            <a:ext cx="6159556" cy="1530180"/>
          </a:xfrm>
          <a:prstGeom prst="rect">
            <a:avLst/>
          </a:prstGeom>
          <a:noFill/>
          <a:ln w="28575">
            <a:solidFill>
              <a:srgbClr val="B5CDD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D78A02EA-9DF9-4019-86A7-AAAE7221CC07}"/>
              </a:ext>
            </a:extLst>
          </p:cNvPr>
          <p:cNvSpPr txBox="1"/>
          <p:nvPr/>
        </p:nvSpPr>
        <p:spPr>
          <a:xfrm>
            <a:off x="336935" y="5273830"/>
            <a:ext cx="59681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chemeClr val="bg2">
                    <a:lumMod val="25000"/>
                  </a:schemeClr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ใส่รายละเอียดสูตรคำนวณ  / อธิบายรายละเอียดเพิ่มเติม</a:t>
            </a:r>
          </a:p>
        </p:txBody>
      </p:sp>
      <p:grpSp>
        <p:nvGrpSpPr>
          <p:cNvPr id="37" name="กลุ่ม 36">
            <a:extLst>
              <a:ext uri="{FF2B5EF4-FFF2-40B4-BE49-F238E27FC236}">
                <a16:creationId xmlns:a16="http://schemas.microsoft.com/office/drawing/2014/main" id="{F5886068-DF43-433C-B92B-DEBA1C635A54}"/>
              </a:ext>
            </a:extLst>
          </p:cNvPr>
          <p:cNvGrpSpPr/>
          <p:nvPr/>
        </p:nvGrpSpPr>
        <p:grpSpPr>
          <a:xfrm>
            <a:off x="6579814" y="4808237"/>
            <a:ext cx="5404887" cy="484403"/>
            <a:chOff x="287345" y="5633571"/>
            <a:chExt cx="5404887" cy="484403"/>
          </a:xfrm>
        </p:grpSpPr>
        <p:sp>
          <p:nvSpPr>
            <p:cNvPr id="38" name="สี่เหลี่ยมผืนผ้า 37">
              <a:extLst>
                <a:ext uri="{FF2B5EF4-FFF2-40B4-BE49-F238E27FC236}">
                  <a16:creationId xmlns:a16="http://schemas.microsoft.com/office/drawing/2014/main" id="{D75C8750-8701-4444-A815-74C2F40BB6CA}"/>
                </a:ext>
              </a:extLst>
            </p:cNvPr>
            <p:cNvSpPr/>
            <p:nvPr/>
          </p:nvSpPr>
          <p:spPr>
            <a:xfrm>
              <a:off x="287345" y="5633571"/>
              <a:ext cx="5404887" cy="48440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39" name="กล่องข้อความ 38">
              <a:extLst>
                <a:ext uri="{FF2B5EF4-FFF2-40B4-BE49-F238E27FC236}">
                  <a16:creationId xmlns:a16="http://schemas.microsoft.com/office/drawing/2014/main" id="{C1F2D667-A621-4AA5-B4E5-4941B95DF6E2}"/>
                </a:ext>
              </a:extLst>
            </p:cNvPr>
            <p:cNvSpPr txBox="1"/>
            <p:nvPr/>
          </p:nvSpPr>
          <p:spPr>
            <a:xfrm>
              <a:off x="1714519" y="5687230"/>
              <a:ext cx="2924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1800" b="1" dirty="0">
                  <a:solidFill>
                    <a:schemeClr val="bg2">
                      <a:lumMod val="25000"/>
                    </a:schemeClr>
                  </a:solidFill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ผู้ประสานงานตัวชี้วัด</a:t>
              </a:r>
            </a:p>
          </p:txBody>
        </p:sp>
      </p:grpSp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B2702EC1-6560-4203-A4BF-6FC234DF7F8A}"/>
              </a:ext>
            </a:extLst>
          </p:cNvPr>
          <p:cNvGraphicFramePr>
            <a:graphicFrameLocks noGrp="1"/>
          </p:cNvGraphicFramePr>
          <p:nvPr/>
        </p:nvGraphicFramePr>
        <p:xfrm>
          <a:off x="6579814" y="5330222"/>
          <a:ext cx="5387578" cy="137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301">
                  <a:extLst>
                    <a:ext uri="{9D8B030D-6E8A-4147-A177-3AD203B41FA5}">
                      <a16:colId xmlns:a16="http://schemas.microsoft.com/office/drawing/2014/main" val="3387043441"/>
                    </a:ext>
                  </a:extLst>
                </a:gridCol>
                <a:gridCol w="3891277">
                  <a:extLst>
                    <a:ext uri="{9D8B030D-6E8A-4147-A177-3AD203B41FA5}">
                      <a16:colId xmlns:a16="http://schemas.microsoft.com/office/drawing/2014/main" val="150720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ชื่อผู้ประสานงาน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0433086"/>
                  </a:ext>
                </a:extLst>
              </a:tr>
              <a:tr h="327918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หน่วยงาน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7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เบอร์โทรศัพท์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LINE Seed Sans TH App" panose="020B0303020203020204" pitchFamily="34" charset="-34"/>
                          <a:ea typeface="LINE Seed Sans TH App" panose="020B0303020203020204" pitchFamily="34" charset="-34"/>
                          <a:cs typeface="LINE Seed Sans TH App" panose="020B0303020203020204" pitchFamily="34" charset="-34"/>
                        </a:rPr>
                        <a:t>E-mail</a:t>
                      </a:r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LINE Seed Sans TH App" panose="020B0303020203020204" pitchFamily="34" charset="-34"/>
                        <a:ea typeface="LINE Seed Sans TH App" panose="020B0303020203020204" pitchFamily="34" charset="-34"/>
                        <a:cs typeface="LINE Seed Sans TH App" panose="020B0303020203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9220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4F522184-3855-4A0B-B44D-C9066738B7BD}"/>
              </a:ext>
            </a:extLst>
          </p:cNvPr>
          <p:cNvSpPr/>
          <p:nvPr/>
        </p:nvSpPr>
        <p:spPr>
          <a:xfrm>
            <a:off x="120620" y="108451"/>
            <a:ext cx="11846772" cy="490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400" b="1" dirty="0">
                <a:solidFill>
                  <a:sysClr val="windowText" lastClr="000000"/>
                </a:solidFill>
                <a:latin typeface="LINE Seed Sans TH App" panose="020B0303020203020204" pitchFamily="34" charset="-34"/>
                <a:ea typeface="LINE Seed Sans TH App" panose="020B0303020203020204" pitchFamily="34" charset="-34"/>
                <a:cs typeface="LINE Seed Sans TH App" panose="020B0303020203020204" pitchFamily="34" charset="-34"/>
              </a:rPr>
              <a:t>ระบุชื่อตัวชี้วัด.......................................................................</a:t>
            </a:r>
          </a:p>
        </p:txBody>
      </p:sp>
      <p:grpSp>
        <p:nvGrpSpPr>
          <p:cNvPr id="7" name="กลุ่ม 6">
            <a:extLst>
              <a:ext uri="{FF2B5EF4-FFF2-40B4-BE49-F238E27FC236}">
                <a16:creationId xmlns:a16="http://schemas.microsoft.com/office/drawing/2014/main" id="{ABD94BD2-3CEB-4311-85AE-1D280ACBF3AA}"/>
              </a:ext>
            </a:extLst>
          </p:cNvPr>
          <p:cNvGrpSpPr/>
          <p:nvPr/>
        </p:nvGrpSpPr>
        <p:grpSpPr>
          <a:xfrm>
            <a:off x="4665177" y="688964"/>
            <a:ext cx="7302215" cy="1447756"/>
            <a:chOff x="4665177" y="688964"/>
            <a:chExt cx="7302215" cy="1447756"/>
          </a:xfrm>
        </p:grpSpPr>
        <p:sp>
          <p:nvSpPr>
            <p:cNvPr id="25" name="สี่เหลี่ยมผืนผ้า 24">
              <a:extLst>
                <a:ext uri="{FF2B5EF4-FFF2-40B4-BE49-F238E27FC236}">
                  <a16:creationId xmlns:a16="http://schemas.microsoft.com/office/drawing/2014/main" id="{644D7089-F080-4067-BDA9-D63667A6286B}"/>
                </a:ext>
              </a:extLst>
            </p:cNvPr>
            <p:cNvSpPr/>
            <p:nvPr/>
          </p:nvSpPr>
          <p:spPr>
            <a:xfrm>
              <a:off x="4665177" y="688964"/>
              <a:ext cx="7302215" cy="1447756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6" name="กล่องข้อความ 5">
              <a:extLst>
                <a:ext uri="{FF2B5EF4-FFF2-40B4-BE49-F238E27FC236}">
                  <a16:creationId xmlns:a16="http://schemas.microsoft.com/office/drawing/2014/main" id="{01FDCFE8-0679-406A-A44D-9599EF4742FD}"/>
                </a:ext>
              </a:extLst>
            </p:cNvPr>
            <p:cNvSpPr txBox="1"/>
            <p:nvPr/>
          </p:nvSpPr>
          <p:spPr>
            <a:xfrm>
              <a:off x="4695031" y="709095"/>
              <a:ext cx="72425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คำนิยามตัวชี้วัด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........โปรดระบุ.............................................................................................................</a:t>
              </a:r>
            </a:p>
          </p:txBody>
        </p:sp>
      </p:grpSp>
      <p:grpSp>
        <p:nvGrpSpPr>
          <p:cNvPr id="8" name="กลุ่ม 7">
            <a:extLst>
              <a:ext uri="{FF2B5EF4-FFF2-40B4-BE49-F238E27FC236}">
                <a16:creationId xmlns:a16="http://schemas.microsoft.com/office/drawing/2014/main" id="{719EA924-D6DD-47E9-A203-B8D225182A3D}"/>
              </a:ext>
            </a:extLst>
          </p:cNvPr>
          <p:cNvGrpSpPr/>
          <p:nvPr/>
        </p:nvGrpSpPr>
        <p:grpSpPr>
          <a:xfrm>
            <a:off x="120620" y="668534"/>
            <a:ext cx="4376225" cy="974127"/>
            <a:chOff x="120620" y="668534"/>
            <a:chExt cx="4376225" cy="974127"/>
          </a:xfrm>
        </p:grpSpPr>
        <p:sp>
          <p:nvSpPr>
            <p:cNvPr id="35" name="สี่เหลี่ยมผืนผ้า 34">
              <a:extLst>
                <a:ext uri="{FF2B5EF4-FFF2-40B4-BE49-F238E27FC236}">
                  <a16:creationId xmlns:a16="http://schemas.microsoft.com/office/drawing/2014/main" id="{2D2FDA6F-4ABB-458D-A693-E19AE98BE777}"/>
                </a:ext>
              </a:extLst>
            </p:cNvPr>
            <p:cNvSpPr/>
            <p:nvPr/>
          </p:nvSpPr>
          <p:spPr>
            <a:xfrm>
              <a:off x="120621" y="668534"/>
              <a:ext cx="4376224" cy="97412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40" name="กล่องข้อความ 39">
              <a:extLst>
                <a:ext uri="{FF2B5EF4-FFF2-40B4-BE49-F238E27FC236}">
                  <a16:creationId xmlns:a16="http://schemas.microsoft.com/office/drawing/2014/main" id="{4D8DC6D9-D988-46E7-8703-B808464767EF}"/>
                </a:ext>
              </a:extLst>
            </p:cNvPr>
            <p:cNvSpPr txBox="1"/>
            <p:nvPr/>
          </p:nvSpPr>
          <p:spPr>
            <a:xfrm>
              <a:off x="120620" y="690669"/>
              <a:ext cx="3954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u="sng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ค่าเป้าหมาย</a:t>
              </a:r>
            </a:p>
            <a:p>
              <a:r>
                <a:rPr lang="th-TH" sz="1600" dirty="0">
                  <a:latin typeface="LINE Seed Sans TH App" panose="020B0303020203020204" pitchFamily="34" charset="-34"/>
                  <a:ea typeface="LINE Seed Sans TH App" panose="020B0303020203020204" pitchFamily="34" charset="-34"/>
                  <a:cs typeface="LINE Seed Sans TH App" panose="020B0303020203020204" pitchFamily="34" charset="-34"/>
                </a:rPr>
                <a:t>........โปรดระบุ..................................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465543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เขียวอมน้ำเงิน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1092</Words>
  <Application>Microsoft Office PowerPoint</Application>
  <PresentationFormat>Widescreen</PresentationFormat>
  <Paragraphs>306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Open Sans Light</vt:lpstr>
      <vt:lpstr>Poppins</vt:lpstr>
      <vt:lpstr>Lato Light</vt:lpstr>
      <vt:lpstr>Calibri Light</vt:lpstr>
      <vt:lpstr>LINE Seed Sans TH App</vt:lpstr>
      <vt:lpstr>Arial</vt:lpstr>
      <vt:lpstr>Calibri</vt:lpstr>
      <vt:lpstr>ธีมของ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erevenue</dc:creator>
  <cp:lastModifiedBy>sirinan panpis</cp:lastModifiedBy>
  <cp:revision>59</cp:revision>
  <cp:lastPrinted>2024-12-02T04:11:33Z</cp:lastPrinted>
  <dcterms:created xsi:type="dcterms:W3CDTF">2024-11-07T05:58:20Z</dcterms:created>
  <dcterms:modified xsi:type="dcterms:W3CDTF">2024-12-03T02:55:04Z</dcterms:modified>
</cp:coreProperties>
</file>